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83" r:id="rId3"/>
    <p:sldId id="293" r:id="rId4"/>
    <p:sldId id="302" r:id="rId5"/>
    <p:sldId id="284" r:id="rId6"/>
    <p:sldId id="294" r:id="rId7"/>
    <p:sldId id="295" r:id="rId8"/>
    <p:sldId id="297" r:id="rId9"/>
    <p:sldId id="298" r:id="rId10"/>
    <p:sldId id="299" r:id="rId11"/>
    <p:sldId id="300" r:id="rId12"/>
    <p:sldId id="30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72" autoAdjust="0"/>
  </p:normalViewPr>
  <p:slideViewPr>
    <p:cSldViewPr>
      <p:cViewPr varScale="1">
        <p:scale>
          <a:sx n="65" d="100"/>
          <a:sy n="65" d="100"/>
        </p:scale>
        <p:origin x="31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93232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more in</a:t>
            </a:r>
            <a:r>
              <a:rPr lang="en-US" baseline="0" dirty="0" smtClean="0"/>
              <a:t> table – show basic charts first then add others in table.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Edward </a:t>
            </a:r>
            <a:r>
              <a:rPr lang="en-US" baseline="0" dirty="0" err="1" smtClean="0"/>
              <a:t>Tufte</a:t>
            </a:r>
            <a:r>
              <a:rPr lang="en-US" baseline="0" dirty="0" smtClean="0"/>
              <a:t> and Stephen Few often cover a lot in , you’ll notice that </a:t>
            </a:r>
            <a:r>
              <a:rPr lang="en-US" dirty="0" smtClean="0"/>
              <a:t>there sure</a:t>
            </a:r>
            <a:r>
              <a:rPr lang="en-US" baseline="0" dirty="0" smtClean="0"/>
              <a:t> are a lot of scatter plots, bar charts, and line charts. This is for good reason, but other chart types serve their purpose as well. We’ll be coming back to some of these later on the semester as we address time and place and other areas more specifically but it’s good to get accustomed to looking at them through the encoding lens.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238393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www.litcharts.com</a:t>
            </a:r>
            <a:r>
              <a:rPr lang="en-US" dirty="0" smtClean="0"/>
              <a:t>/blog/images/chart-board-guardian-</a:t>
            </a:r>
            <a:r>
              <a:rPr lang="en-US" dirty="0" err="1" smtClean="0"/>
              <a:t>example.png</a:t>
            </a:r>
            <a:endParaRPr lang="en-US" dirty="0" smtClean="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238393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UNFURLED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13850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Other Chart Types</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560981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1-06 at 4.5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85800"/>
            <a:ext cx="7910038" cy="5878759"/>
          </a:xfrm>
          <a:prstGeom prst="rect">
            <a:avLst/>
          </a:prstGeom>
        </p:spPr>
      </p:pic>
    </p:spTree>
    <p:extLst>
      <p:ext uri="{BB962C8B-B14F-4D97-AF65-F5344CB8AC3E}">
        <p14:creationId xmlns:p14="http://schemas.microsoft.com/office/powerpoint/2010/main" val="245776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1-06 at 4.57.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762000"/>
            <a:ext cx="5602941" cy="5715000"/>
          </a:xfrm>
          <a:prstGeom prst="rect">
            <a:avLst/>
          </a:prstGeom>
        </p:spPr>
      </p:pic>
      <p:sp>
        <p:nvSpPr>
          <p:cNvPr id="4" name="Title 3"/>
          <p:cNvSpPr txBox="1">
            <a:spLocks/>
          </p:cNvSpPr>
          <p:nvPr/>
        </p:nvSpPr>
        <p:spPr>
          <a:xfrm>
            <a:off x="914400" y="1143000"/>
            <a:ext cx="7772400" cy="90054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Arial" charset="0"/>
                <a:ea typeface="Arial" charset="0"/>
                <a:cs typeface="Arial" charset="0"/>
              </a:rPr>
              <a:t>[Placeholder Example Image]</a:t>
            </a:r>
          </a:p>
        </p:txBody>
      </p:sp>
    </p:spTree>
    <p:extLst>
      <p:ext uri="{BB962C8B-B14F-4D97-AF65-F5344CB8AC3E}">
        <p14:creationId xmlns:p14="http://schemas.microsoft.com/office/powerpoint/2010/main" val="100124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1-06 at 3.18.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7933"/>
            <a:ext cx="9144000" cy="5183268"/>
          </a:xfrm>
          <a:prstGeom prst="rect">
            <a:avLst/>
          </a:prstGeom>
        </p:spPr>
      </p:pic>
      <p:sp>
        <p:nvSpPr>
          <p:cNvPr id="2" name="Title 3"/>
          <p:cNvSpPr txBox="1">
            <a:spLocks/>
          </p:cNvSpPr>
          <p:nvPr/>
        </p:nvSpPr>
        <p:spPr>
          <a:xfrm>
            <a:off x="685800" y="1918854"/>
            <a:ext cx="7772400" cy="90054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[Placeholder example for image]</a:t>
            </a:r>
            <a:endParaRPr lang="en-US" dirty="0"/>
          </a:p>
        </p:txBody>
      </p:sp>
    </p:spTree>
    <p:extLst>
      <p:ext uri="{BB962C8B-B14F-4D97-AF65-F5344CB8AC3E}">
        <p14:creationId xmlns:p14="http://schemas.microsoft.com/office/powerpoint/2010/main" val="149789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bwMode="gray">
          <a:xfrm>
            <a:off x="-14636" y="838200"/>
            <a:ext cx="9144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Tx/>
              <a:buNone/>
              <a:defRPr/>
            </a:pPr>
            <a:endParaRPr lang="en-US" dirty="0" smtClean="0">
              <a:solidFill>
                <a:schemeClr val="tx1">
                  <a:lumMod val="75000"/>
                  <a:lumOff val="25000"/>
                </a:schemeClr>
              </a:solidFill>
            </a:endParaRPr>
          </a:p>
          <a:p>
            <a:pPr marL="0" indent="0">
              <a:spcBef>
                <a:spcPts val="0"/>
              </a:spcBef>
              <a:buFontTx/>
              <a:buNone/>
              <a:defRPr/>
            </a:pPr>
            <a:endParaRPr lang="en-US" dirty="0" smtClean="0">
              <a:solidFill>
                <a:schemeClr val="tx1">
                  <a:lumMod val="75000"/>
                  <a:lumOff val="25000"/>
                </a:schemeClr>
              </a:solidFill>
            </a:endParaRPr>
          </a:p>
          <a:p>
            <a:pPr marL="0" indent="0" algn="ctr">
              <a:spcBef>
                <a:spcPts val="0"/>
              </a:spcBef>
              <a:buFontTx/>
              <a:buNone/>
              <a:defRPr/>
            </a:pPr>
            <a:endParaRPr lang="en-US" dirty="0" smtClean="0">
              <a:solidFill>
                <a:schemeClr val="tx1">
                  <a:lumMod val="75000"/>
                  <a:lumOff val="25000"/>
                </a:schemeClr>
              </a:solidFill>
            </a:endParaRPr>
          </a:p>
          <a:p>
            <a:pPr marL="0" indent="0" algn="ctr">
              <a:spcBef>
                <a:spcPts val="0"/>
              </a:spcBef>
              <a:buFontTx/>
              <a:buNone/>
              <a:defRPr/>
            </a:pPr>
            <a:r>
              <a:rPr lang="en-US" sz="5400" dirty="0" smtClean="0">
                <a:solidFill>
                  <a:schemeClr val="tx1">
                    <a:lumMod val="75000"/>
                    <a:lumOff val="25000"/>
                  </a:schemeClr>
                </a:solidFill>
                <a:ea typeface="Bebas Neue" charset="0"/>
                <a:cs typeface="Bebas Neue" charset="0"/>
              </a:rPr>
              <a:t>Evaluating</a:t>
            </a:r>
          </a:p>
          <a:p>
            <a:pPr marL="0" indent="0" algn="ctr">
              <a:spcBef>
                <a:spcPts val="0"/>
              </a:spcBef>
              <a:buFontTx/>
              <a:buNone/>
              <a:defRPr/>
            </a:pPr>
            <a:r>
              <a:rPr lang="en-US" sz="5400" dirty="0" smtClean="0">
                <a:solidFill>
                  <a:schemeClr val="tx1">
                    <a:lumMod val="75000"/>
                    <a:lumOff val="25000"/>
                  </a:schemeClr>
                </a:solidFill>
                <a:ea typeface="Bebas Neue" charset="0"/>
                <a:cs typeface="Bebas Neue" charset="0"/>
              </a:rPr>
              <a:t>Other Charts</a:t>
            </a:r>
            <a:endParaRPr lang="en-US" sz="5400" dirty="0" smtClean="0">
              <a:solidFill>
                <a:schemeClr val="tx1">
                  <a:lumMod val="75000"/>
                  <a:lumOff val="25000"/>
                </a:schemeClr>
              </a:solidFill>
              <a:ea typeface="Bebas Neue" charset="0"/>
              <a:cs typeface="Bebas Neue" charset="0"/>
            </a:endParaRPr>
          </a:p>
        </p:txBody>
      </p:sp>
    </p:spTree>
    <p:extLst>
      <p:ext uri="{BB962C8B-B14F-4D97-AF65-F5344CB8AC3E}">
        <p14:creationId xmlns:p14="http://schemas.microsoft.com/office/powerpoint/2010/main" val="62267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7-01-06 at 4.5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609600"/>
            <a:ext cx="6282328" cy="5668203"/>
          </a:xfrm>
          <a:prstGeom prst="rect">
            <a:avLst/>
          </a:prstGeom>
        </p:spPr>
      </p:pic>
    </p:spTree>
    <p:extLst>
      <p:ext uri="{BB962C8B-B14F-4D97-AF65-F5344CB8AC3E}">
        <p14:creationId xmlns:p14="http://schemas.microsoft.com/office/powerpoint/2010/main" val="412428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12-19 at 12.12.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19100"/>
            <a:ext cx="8991600" cy="5829300"/>
          </a:xfrm>
          <a:prstGeom prst="rect">
            <a:avLst/>
          </a:prstGeom>
        </p:spPr>
      </p:pic>
      <p:sp>
        <p:nvSpPr>
          <p:cNvPr id="5" name="Title 3"/>
          <p:cNvSpPr txBox="1">
            <a:spLocks/>
          </p:cNvSpPr>
          <p:nvPr/>
        </p:nvSpPr>
        <p:spPr>
          <a:xfrm>
            <a:off x="914400" y="1295400"/>
            <a:ext cx="7772400" cy="90054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atin typeface="Arial" charset="0"/>
                <a:ea typeface="Arial" charset="0"/>
                <a:cs typeface="Arial" charset="0"/>
              </a:rPr>
              <a:t>[Placeholder Example Image]</a:t>
            </a:r>
            <a:endParaRPr lang="en-US" dirty="0">
              <a:latin typeface="Arial" charset="0"/>
              <a:ea typeface="Arial" charset="0"/>
              <a:cs typeface="Arial" charset="0"/>
            </a:endParaRPr>
          </a:p>
        </p:txBody>
      </p:sp>
    </p:spTree>
    <p:extLst>
      <p:ext uri="{BB962C8B-B14F-4D97-AF65-F5344CB8AC3E}">
        <p14:creationId xmlns:p14="http://schemas.microsoft.com/office/powerpoint/2010/main" val="131780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1-06 at 4.5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584200"/>
            <a:ext cx="8623300" cy="5740400"/>
          </a:xfrm>
          <a:prstGeom prst="rect">
            <a:avLst/>
          </a:prstGeom>
        </p:spPr>
      </p:pic>
      <p:sp>
        <p:nvSpPr>
          <p:cNvPr id="3" name="Title 3"/>
          <p:cNvSpPr txBox="1">
            <a:spLocks/>
          </p:cNvSpPr>
          <p:nvPr/>
        </p:nvSpPr>
        <p:spPr>
          <a:xfrm>
            <a:off x="914400" y="1295400"/>
            <a:ext cx="7772400" cy="90054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Arial" charset="0"/>
                <a:ea typeface="Arial" charset="0"/>
                <a:cs typeface="Arial" charset="0"/>
              </a:rPr>
              <a:t>[Placeholder Example Image]</a:t>
            </a:r>
          </a:p>
        </p:txBody>
      </p:sp>
    </p:spTree>
    <p:extLst>
      <p:ext uri="{BB962C8B-B14F-4D97-AF65-F5344CB8AC3E}">
        <p14:creationId xmlns:p14="http://schemas.microsoft.com/office/powerpoint/2010/main" val="66837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1-06 at 4.55.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7795034" cy="4114800"/>
          </a:xfrm>
          <a:prstGeom prst="rect">
            <a:avLst/>
          </a:prstGeom>
        </p:spPr>
      </p:pic>
    </p:spTree>
    <p:extLst>
      <p:ext uri="{BB962C8B-B14F-4D97-AF65-F5344CB8AC3E}">
        <p14:creationId xmlns:p14="http://schemas.microsoft.com/office/powerpoint/2010/main" val="114344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1-06 at 4.56.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14400"/>
            <a:ext cx="8610600" cy="4889500"/>
          </a:xfrm>
          <a:prstGeom prst="rect">
            <a:avLst/>
          </a:prstGeom>
        </p:spPr>
      </p:pic>
    </p:spTree>
    <p:extLst>
      <p:ext uri="{BB962C8B-B14F-4D97-AF65-F5344CB8AC3E}">
        <p14:creationId xmlns:p14="http://schemas.microsoft.com/office/powerpoint/2010/main" val="325139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1-06 at 4.56.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533400"/>
            <a:ext cx="5840742" cy="5410200"/>
          </a:xfrm>
          <a:prstGeom prst="rect">
            <a:avLst/>
          </a:prstGeom>
        </p:spPr>
      </p:pic>
    </p:spTree>
    <p:extLst>
      <p:ext uri="{BB962C8B-B14F-4D97-AF65-F5344CB8AC3E}">
        <p14:creationId xmlns:p14="http://schemas.microsoft.com/office/powerpoint/2010/main" val="269257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4545</TotalTime>
  <Words>134</Words>
  <Application>Microsoft Office PowerPoint</Application>
  <PresentationFormat>On-screen Show (4:3)</PresentationFormat>
  <Paragraphs>18</Paragraphs>
  <Slides>12</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Bebas Neue</vt:lpstr>
      <vt:lpstr>Arial</vt:lpstr>
      <vt:lpstr>Calibri</vt:lpstr>
      <vt:lpstr>Office Theme</vt:lpstr>
      <vt:lpstr>Custom Design</vt:lpstr>
      <vt:lpstr>Other Chart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Pam Hunt</cp:lastModifiedBy>
  <cp:revision>134</cp:revision>
  <dcterms:created xsi:type="dcterms:W3CDTF">2016-03-21T14:12:59Z</dcterms:created>
  <dcterms:modified xsi:type="dcterms:W3CDTF">2017-01-18T12:21:05Z</dcterms:modified>
</cp:coreProperties>
</file>