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9" r:id="rId3"/>
    <p:sldId id="270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7" autoAdjust="0"/>
    <p:restoredTop sz="86304" autoAdjust="0"/>
  </p:normalViewPr>
  <p:slideViewPr>
    <p:cSldViewPr>
      <p:cViewPr varScale="1">
        <p:scale>
          <a:sx n="65" d="100"/>
          <a:sy n="65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Live or </a:t>
            </a:r>
            <a:r>
              <a:rPr lang="en-US" dirty="0" smtClean="0"/>
              <a:t>Extract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</a:t>
            </a:r>
            <a:r>
              <a:rPr lang="en-US" dirty="0" smtClean="0"/>
              <a:t>Data </a:t>
            </a:r>
            <a:r>
              <a:rPr lang="en-US" dirty="0" smtClean="0"/>
              <a:t>(</a:t>
            </a:r>
            <a:r>
              <a:rPr lang="en-US" dirty="0" smtClean="0"/>
              <a:t>vs. Extracted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/>
              <a:t>Pros: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Faster iteration (accessible)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Real-time feedback</a:t>
            </a:r>
          </a:p>
          <a:p>
            <a:pPr>
              <a:spcBef>
                <a:spcPts val="0"/>
              </a:spcBef>
            </a:pPr>
            <a:endParaRPr lang="en-US" sz="3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 smtClean="0"/>
              <a:t>Cons: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Added complexity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Memory considerations for big data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Insights </a:t>
            </a:r>
            <a:r>
              <a:rPr lang="en-US" sz="3600" dirty="0" smtClean="0"/>
              <a:t>out of 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91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34</Words>
  <Application>Microsoft Office PowerPoint</Application>
  <PresentationFormat>On-screen Show (4:3)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Custom Design</vt:lpstr>
      <vt:lpstr>Live or Extract?</vt:lpstr>
      <vt:lpstr>Live Data (vs. Extracted)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 Hunt</cp:lastModifiedBy>
  <cp:revision>91</cp:revision>
  <dcterms:created xsi:type="dcterms:W3CDTF">2016-03-21T14:12:59Z</dcterms:created>
  <dcterms:modified xsi:type="dcterms:W3CDTF">2017-01-25T12:54:45Z</dcterms:modified>
</cp:coreProperties>
</file>