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60" autoAdjust="0"/>
    <p:restoredTop sz="86304" autoAdjust="0"/>
  </p:normalViewPr>
  <p:slideViewPr>
    <p:cSldViewPr>
      <p:cViewPr varScale="1">
        <p:scale>
          <a:sx n="65" d="100"/>
          <a:sy n="65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keep in mind: bandwidth issues for all formats (load time!)</a:t>
            </a:r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rasters</a:t>
            </a:r>
            <a:r>
              <a:rPr lang="en-US" baseline="0" dirty="0" smtClean="0"/>
              <a:t> (and TIFF), DPI matters as well as resolution</a:t>
            </a:r>
          </a:p>
          <a:p>
            <a:r>
              <a:rPr lang="en-US" baseline="0" dirty="0" smtClean="0"/>
              <a:t>GIF, framerate and resolution matter</a:t>
            </a:r>
          </a:p>
          <a:p>
            <a:r>
              <a:rPr lang="en-US" baseline="0" dirty="0" err="1" smtClean="0"/>
              <a:t>ghostscript</a:t>
            </a:r>
            <a:r>
              <a:rPr lang="en-US" baseline="0" dirty="0" smtClean="0"/>
              <a:t> optimization of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mess!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/interactive/2017/01/15/us/politics/</a:t>
            </a:r>
            <a:r>
              <a:rPr lang="en-US" dirty="0" err="1" smtClean="0"/>
              <a:t>you-draw-obama-legacy.html?_r</a:t>
            </a:r>
            <a:r>
              <a:rPr lang="en-US" smtClean="0"/>
              <a:t>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none!</a:t>
            </a:r>
            <a:r>
              <a:rPr lang="en-US" baseline="0" dirty="0" smtClean="0"/>
              <a:t> Of course it depends upon the audience and how </a:t>
            </a:r>
            <a:r>
              <a:rPr lang="en-US" baseline="0" smtClean="0"/>
              <a:t>it’s consumed.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4400" dirty="0" smtClean="0"/>
              <a:t>Optimizing with goals in mind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62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(of course!)</a:t>
            </a:r>
          </a:p>
          <a:p>
            <a:r>
              <a:rPr lang="en-US" sz="3600" dirty="0" smtClean="0"/>
              <a:t>TIFF</a:t>
            </a:r>
          </a:p>
          <a:p>
            <a:r>
              <a:rPr lang="en-US" sz="3600" dirty="0" smtClean="0"/>
              <a:t>PDF</a:t>
            </a:r>
          </a:p>
          <a:p>
            <a:r>
              <a:rPr lang="en-US" sz="3600" dirty="0" smtClean="0"/>
              <a:t>GIF</a:t>
            </a:r>
          </a:p>
          <a:p>
            <a:r>
              <a:rPr lang="en-US" sz="3600" dirty="0" smtClean="0"/>
              <a:t>PNG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Enough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77" y="1600200"/>
            <a:ext cx="6403046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4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Enough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96" y="1600200"/>
            <a:ext cx="6502608" cy="4525963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Enough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8" y="1600200"/>
            <a:ext cx="5767743" cy="4525963"/>
          </a:xfrm>
        </p:spPr>
      </p:pic>
      <p:cxnSp>
        <p:nvCxnSpPr>
          <p:cNvPr id="5" name="Straight Connector 4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smtClean="0"/>
              <a:t>Enough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08085"/>
            <a:ext cx="6629399" cy="5209595"/>
          </a:xfrm>
        </p:spPr>
      </p:pic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The optimal graphic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9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97</Words>
  <Application>Microsoft Office PowerPoint</Application>
  <PresentationFormat>On-screen Show (4:3)</PresentationFormat>
  <Paragraphs>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Custom Design</vt:lpstr>
      <vt:lpstr>Optimization</vt:lpstr>
      <vt:lpstr>PowerPoint Presentation</vt:lpstr>
      <vt:lpstr>Formats</vt:lpstr>
      <vt:lpstr>Good Enough?</vt:lpstr>
      <vt:lpstr>Good Enough?</vt:lpstr>
      <vt:lpstr>Good Enough?</vt:lpstr>
      <vt:lpstr>Good Enough?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 Hunt</cp:lastModifiedBy>
  <cp:revision>90</cp:revision>
  <dcterms:created xsi:type="dcterms:W3CDTF">2016-03-21T14:12:59Z</dcterms:created>
  <dcterms:modified xsi:type="dcterms:W3CDTF">2017-01-25T13:07:41Z</dcterms:modified>
</cp:coreProperties>
</file>