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slideLayouts/slideLayout1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9" r:id="rId3"/>
    <p:sldId id="266" r:id="rId4"/>
    <p:sldId id="292" r:id="rId5"/>
    <p:sldId id="294" r:id="rId6"/>
    <p:sldId id="293" r:id="rId7"/>
    <p:sldId id="290" r:id="rId8"/>
    <p:sldId id="298" r:id="rId9"/>
    <p:sldId id="297" r:id="rId10"/>
    <p:sldId id="291" r:id="rId11"/>
    <p:sldId id="29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="http://schemas.openxmlformats.org/drawingml/2006/main" xmlns:r="http://schemas.openxmlformats.org/officeDocument/2006/relationships" xmlns:p="http://schemas.openxmlformats.org/presentationml/2006/main" xmlns="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:a="http://schemas.openxmlformats.org/drawingml/2006/main" xmlns:r="http://schemas.openxmlformats.org/officeDocument/2006/relationships" xmlns:p="http://schemas.openxmlformats.org/presentationml/2006/main"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9737" autoAdjust="0"/>
    <p:restoredTop sz="86306" autoAdjust="0"/>
  </p:normalViewPr>
  <p:slideViewPr>
    <p:cSldViewPr>
      <p:cViewPr varScale="1">
        <p:scale>
          <a:sx n="84" d="100"/>
          <a:sy n="84" d="100"/>
        </p:scale>
        <p:origin x="-120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Artist's palette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9506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9506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D3 </a:t>
            </a:r>
            <a:r>
              <a:rPr lang="en-US" dirty="0" err="1" smtClean="0"/>
              <a:t>javascript</a:t>
            </a:r>
            <a:r>
              <a:rPr lang="en-US" dirty="0" smtClean="0"/>
              <a:t> library</a:t>
            </a:r>
            <a:r>
              <a:rPr lang="en-US" baseline="0" dirty="0" smtClean="0"/>
              <a:t>. Takes data in arrays. Manipulates HTML, works in a way that parallels nicely the visualization process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7759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9506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9506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Tableau – exploratory, GUI</a:t>
            </a:r>
          </a:p>
          <a:p>
            <a:r>
              <a:rPr lang="en-US" baseline="0" dirty="0" smtClean="0"/>
              <a:t>Python, plotting libraries.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9506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time series, </a:t>
            </a:r>
          </a:p>
          <a:p>
            <a:r>
              <a:rPr lang="en-US" baseline="0" dirty="0" smtClean="0"/>
              <a:t>geographic,</a:t>
            </a:r>
          </a:p>
          <a:p>
            <a:r>
              <a:rPr lang="en-US" baseline="0" dirty="0" smtClean="0"/>
              <a:t> high-dimensional </a:t>
            </a:r>
          </a:p>
          <a:p>
            <a:r>
              <a:rPr lang="en-US" baseline="0" dirty="0" smtClean="0"/>
              <a:t>performance,</a:t>
            </a:r>
          </a:p>
          <a:p>
            <a:r>
              <a:rPr lang="en-US" baseline="0" dirty="0" smtClean="0"/>
              <a:t> networks,</a:t>
            </a:r>
          </a:p>
          <a:p>
            <a:r>
              <a:rPr lang="en-US" baseline="0" dirty="0" smtClean="0"/>
              <a:t> storytelling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95061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apply the concepts you’re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0794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://bl.ocks.org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425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tter-1244837-1919x1284.jpg"/>
          <p:cNvPicPr>
            <a:picLocks noChangeAspect="1"/>
          </p:cNvPicPr>
          <p:nvPr/>
        </p:nvPicPr>
        <p:blipFill>
          <a:blip r:embed="rId3"/>
          <a:srcRect l="10162" b="5603"/>
          <a:stretch>
            <a:fillRect/>
          </a:stretch>
        </p:blipFill>
        <p:spPr>
          <a:xfrm>
            <a:off x="-26520" y="304800"/>
            <a:ext cx="9197508" cy="64742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14800" y="4648200"/>
            <a:ext cx="5257800" cy="2057400"/>
          </a:xfrm>
          <a:prstGeom prst="rect">
            <a:avLst/>
          </a:prstGeom>
          <a:solidFill>
            <a:schemeClr val="tx1">
              <a:lumMod val="50000"/>
              <a:lumOff val="50000"/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4267200" y="4525361"/>
            <a:ext cx="4724400" cy="2332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6600" dirty="0" smtClean="0">
                <a:solidFill>
                  <a:schemeClr val="bg1"/>
                </a:solidFill>
                <a:ea typeface="Bebas Neue" charset="0"/>
                <a:cs typeface="Bebas Neue" charset="0"/>
              </a:rPr>
              <a:t>Hands-On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6600" dirty="0" smtClean="0">
                <a:solidFill>
                  <a:schemeClr val="bg1"/>
                </a:solidFill>
                <a:ea typeface="Bebas Neue" charset="0"/>
                <a:cs typeface="Bebas Neue" charset="0"/>
              </a:rPr>
              <a:t>Approach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41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Fundamental techniques </a:t>
            </a:r>
          </a:p>
          <a:p>
            <a:pPr marL="0" indent="0" algn="ctr">
              <a:buNone/>
            </a:pPr>
            <a:r>
              <a:rPr lang="en-US" sz="3600" dirty="0" smtClean="0"/>
              <a:t>for encoding data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206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39180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Data structure to visual form </a:t>
            </a:r>
            <a:endParaRPr lang="en-US" sz="3600" dirty="0"/>
          </a:p>
          <a:p>
            <a:r>
              <a:rPr lang="en-US" sz="3600" dirty="0" smtClean="0"/>
              <a:t>Selecting chart types </a:t>
            </a:r>
          </a:p>
          <a:p>
            <a:r>
              <a:rPr lang="en-US" sz="3600" dirty="0" smtClean="0"/>
              <a:t>Perception and patterns </a:t>
            </a:r>
          </a:p>
          <a:p>
            <a:r>
              <a:rPr lang="en-US" sz="3600" dirty="0" smtClean="0"/>
              <a:t>Color and contrast</a:t>
            </a:r>
          </a:p>
          <a:p>
            <a:r>
              <a:rPr lang="en-US" sz="3600" dirty="0" smtClean="0"/>
              <a:t>Interactions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775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1-06 at 6.22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360194" y="685800"/>
            <a:ext cx="6783806" cy="3886200"/>
          </a:xfrm>
          <a:prstGeom prst="rect">
            <a:avLst/>
          </a:prstGeom>
        </p:spPr>
      </p:pic>
      <p:pic>
        <p:nvPicPr>
          <p:cNvPr id="4" name="Picture 3" descr="Screen Shot 2017-01-06 at 6.22.5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1971923"/>
            <a:ext cx="2590800" cy="2219077"/>
          </a:xfrm>
          <a:prstGeom prst="rect">
            <a:avLst/>
          </a:prstGeom>
        </p:spPr>
      </p:pic>
      <p:pic>
        <p:nvPicPr>
          <p:cNvPr id="7" name="Picture 6" descr="Screen Shot 2017-01-06 at 6.24.0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66800" y="4750134"/>
            <a:ext cx="5818215" cy="15479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10400" y="6172200"/>
            <a:ext cx="19185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6"/>
              </a:rPr>
              <a:t>http://bl.ocks.org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r>
              <a:rPr lang="en-US" sz="1600" dirty="0" err="1" smtClean="0"/>
              <a:t>mbostock</a:t>
            </a:r>
            <a:r>
              <a:rPr lang="en-US" sz="1600" dirty="0"/>
              <a:t>/4062085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018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0" y="1600200"/>
            <a:ext cx="9144000" cy="51054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Design and Build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Two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570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Exploratory data analysis </a:t>
            </a:r>
          </a:p>
          <a:p>
            <a:r>
              <a:rPr lang="en-US" sz="3600" dirty="0" smtClean="0"/>
              <a:t>Design and evaluation process </a:t>
            </a:r>
          </a:p>
          <a:p>
            <a:r>
              <a:rPr lang="en-US" sz="3600" dirty="0" smtClean="0"/>
              <a:t>Python v</a:t>
            </a:r>
            <a:r>
              <a:rPr lang="en-US" sz="3600" dirty="0" smtClean="0"/>
              <a:t>isualization tools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579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Picture 3" descr="Screen Shot 2017-01-29 at 10.34.5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5093099" cy="3429000"/>
          </a:xfrm>
          <a:prstGeom prst="rect">
            <a:avLst/>
          </a:prstGeom>
        </p:spPr>
      </p:pic>
      <p:pic>
        <p:nvPicPr>
          <p:cNvPr id="5" name="Picture 4" descr="Screen Shot 2017-01-29 at 10.37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905000"/>
            <a:ext cx="2120900" cy="284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5029200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</a:rPr>
              <a:t>plt.boxplot(data</a:t>
            </a:r>
            <a:r>
              <a:rPr lang="en-US" dirty="0" smtClean="0">
                <a:latin typeface="Courier"/>
              </a:rPr>
              <a:t>)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299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0" y="1600200"/>
            <a:ext cx="9144000" cy="51054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Specialized Topics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Three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845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9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Time and place </a:t>
            </a:r>
          </a:p>
          <a:p>
            <a:r>
              <a:rPr lang="en-US" sz="3600" dirty="0" smtClean="0"/>
              <a:t>Multidimensional data </a:t>
            </a:r>
          </a:p>
          <a:p>
            <a:r>
              <a:rPr lang="en-US" sz="3600" dirty="0" smtClean="0"/>
              <a:t>Performance </a:t>
            </a:r>
          </a:p>
          <a:p>
            <a:r>
              <a:rPr lang="en-US" sz="3600" dirty="0" smtClean="0"/>
              <a:t>Networks </a:t>
            </a:r>
          </a:p>
          <a:p>
            <a:r>
              <a:rPr lang="en-US" sz="3600" dirty="0" smtClean="0"/>
              <a:t>Narrative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524000"/>
            <a:ext cx="24765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731260"/>
            <a:ext cx="3403600" cy="221234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349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5748</TotalTime>
  <Words>140</Words>
  <Application>Microsoft Macintosh PowerPoint</Application>
  <PresentationFormat>On-screen Show (4:3)</PresentationFormat>
  <Paragraphs>75</Paragraphs>
  <Slides>11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Course Topics</vt:lpstr>
      <vt:lpstr>Part One</vt:lpstr>
      <vt:lpstr>Components</vt:lpstr>
      <vt:lpstr>Slide 4</vt:lpstr>
      <vt:lpstr>Part Two</vt:lpstr>
      <vt:lpstr>Components</vt:lpstr>
      <vt:lpstr>Components</vt:lpstr>
      <vt:lpstr>Part Three</vt:lpstr>
      <vt:lpstr>Components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Annette Greiner</cp:lastModifiedBy>
  <cp:revision>170</cp:revision>
  <dcterms:created xsi:type="dcterms:W3CDTF">2017-02-01T06:17:44Z</dcterms:created>
  <dcterms:modified xsi:type="dcterms:W3CDTF">2017-02-01T07:15:20Z</dcterms:modified>
</cp:coreProperties>
</file>