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78" autoAdjust="0"/>
  </p:normalViewPr>
  <p:slideViewPr>
    <p:cSldViewPr>
      <p:cViewPr varScale="1">
        <p:scale>
          <a:sx n="52" d="100"/>
          <a:sy n="52" d="100"/>
        </p:scale>
        <p:origin x="176" y="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 sequence of values in a single variable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Think list in Python.)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9612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scores = [0.68,0.77,.0.90];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fruit =[“apple”, “orange”, “kiwi”];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 more complex type of variable. It contains properties and values, much like objects in the real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9612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fruit = {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kind: “apple”,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color: “red”,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quantity: 12,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tasty: true,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};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 to </a:t>
            </a:r>
            <a:r>
              <a:rPr lang="en-US" dirty="0" smtClean="0"/>
              <a:t>Keep Code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3600" dirty="0" err="1"/>
              <a:t>Inlining</a:t>
            </a:r>
            <a:r>
              <a:rPr lang="en-US" sz="3600" dirty="0"/>
              <a:t> and comments do matter!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 way to organize data as objects </a:t>
            </a:r>
            <a:r>
              <a:rPr lang="en-US" dirty="0" smtClean="0"/>
              <a:t>that is </a:t>
            </a:r>
            <a:r>
              <a:rPr lang="en-US" dirty="0"/>
              <a:t>easy for you to read and for machines to parse and generate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You </a:t>
            </a:r>
            <a:r>
              <a:rPr lang="en-US" dirty="0"/>
              <a:t>will encounter this at some point using </a:t>
            </a:r>
            <a:r>
              <a:rPr lang="en-US" dirty="0" smtClean="0"/>
              <a:t>D3…and </a:t>
            </a:r>
            <a:r>
              <a:rPr lang="en-US" dirty="0"/>
              <a:t>it will be useful.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Node.js: </a:t>
            </a:r>
            <a:r>
              <a:rPr lang="en-US" dirty="0" smtClean="0"/>
              <a:t>Run </a:t>
            </a:r>
            <a:r>
              <a:rPr lang="en-US" dirty="0"/>
              <a:t>JS on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Scalable network </a:t>
            </a:r>
            <a:r>
              <a:rPr lang="en-US" dirty="0" smtClean="0"/>
              <a:t>applications, yep.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Concurrency</a:t>
            </a:r>
            <a:r>
              <a:rPr lang="en-US" dirty="0"/>
              <a:t>, yep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Speed</a:t>
            </a:r>
            <a:r>
              <a:rPr lang="en-US" dirty="0"/>
              <a:t>, yep. 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Efficiency</a:t>
            </a:r>
            <a:r>
              <a:rPr lang="en-US" dirty="0"/>
              <a:t>, yep. </a:t>
            </a:r>
            <a:r>
              <a:rPr lang="en-US" dirty="0" smtClean="0"/>
              <a:t>(Thanks </a:t>
            </a:r>
            <a:r>
              <a:rPr lang="en-US" dirty="0"/>
              <a:t>Google! #V8)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" y="3810317"/>
            <a:ext cx="8893479" cy="2621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4394" y="6431622"/>
            <a:ext cx="206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julialang.org</a:t>
            </a:r>
            <a:r>
              <a:rPr lang="en-US" dirty="0"/>
              <a:t>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A brief history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47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</a:t>
            </a:r>
            <a:r>
              <a:rPr lang="en-US" dirty="0" smtClean="0"/>
              <a:t>Features </a:t>
            </a:r>
            <a:r>
              <a:rPr lang="en-US" dirty="0"/>
              <a:t>of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17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</a:p>
          <a:p>
            <a:r>
              <a:rPr lang="en-US" sz="3600" dirty="0" smtClean="0"/>
              <a:t>Conditionals</a:t>
            </a:r>
          </a:p>
          <a:p>
            <a:r>
              <a:rPr lang="en-US" sz="3600" dirty="0" smtClean="0"/>
              <a:t>Functions</a:t>
            </a:r>
          </a:p>
          <a:p>
            <a:r>
              <a:rPr lang="en-US" sz="3600" dirty="0" smtClean="0"/>
              <a:t>Arrays</a:t>
            </a:r>
          </a:p>
          <a:p>
            <a:r>
              <a:rPr lang="en-US" sz="3600" dirty="0" smtClean="0"/>
              <a:t>Objects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containers for data. Think of them as symbolic names for values. They are also the foundation for all other data structures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902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number = 7;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600" dirty="0" smtClean="0"/>
              <a:t>Hey, </a:t>
            </a:r>
            <a:r>
              <a:rPr lang="en-US" sz="3600" dirty="0"/>
              <a:t>Python programmers: Remember to declare those variables. You’ll want to use the </a:t>
            </a:r>
            <a:r>
              <a:rPr lang="en-US" sz="3600" dirty="0" err="1"/>
              <a:t>var</a:t>
            </a:r>
            <a:r>
              <a:rPr lang="en-US" sz="3600" dirty="0"/>
              <a:t> keyword. (What happens if you don’t?)</a:t>
            </a:r>
          </a:p>
        </p:txBody>
      </p:sp>
    </p:spTree>
    <p:extLst>
      <p:ext uri="{BB962C8B-B14F-4D97-AF65-F5344CB8AC3E}">
        <p14:creationId xmlns:p14="http://schemas.microsoft.com/office/powerpoint/2010/main" val="21317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Oh, and don’t forget the semicolon!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13106"/>
            <a:ext cx="90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number = 7; 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3846391"/>
            <a:ext cx="362812" cy="54909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Let’s talk variable scope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Global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Local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(Primarily </a:t>
            </a:r>
            <a:r>
              <a:rPr lang="en-US" dirty="0"/>
              <a:t>functional </a:t>
            </a:r>
            <a:r>
              <a:rPr lang="en-US" dirty="0" smtClean="0"/>
              <a:t>scope)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This is different </a:t>
            </a:r>
            <a:r>
              <a:rPr lang="en-US" dirty="0" smtClean="0"/>
              <a:t>from Python.)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05"/>
            <a:ext cx="82296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 </a:t>
            </a:r>
            <a:r>
              <a:rPr lang="en-US" dirty="0" smtClean="0"/>
              <a:t>procedure: a </a:t>
            </a:r>
            <a:r>
              <a:rPr lang="en-US" dirty="0"/>
              <a:t>set of statements that performs a task or calculates a value. In short, a chunk of code that does things.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004" y="3964350"/>
            <a:ext cx="96120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calculateGratuity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function(bill){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that = this;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return bill * 0.2;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};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In the previous: </a:t>
            </a:r>
            <a:r>
              <a:rPr lang="en-US" dirty="0" smtClean="0"/>
              <a:t>We </a:t>
            </a:r>
            <a:r>
              <a:rPr lang="en-US" dirty="0"/>
              <a:t>stored a function in a variable. It didn’t have a name, so it is anonymous</a:t>
            </a:r>
            <a:r>
              <a:rPr lang="en-US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This </a:t>
            </a:r>
            <a:r>
              <a:rPr lang="en-US" dirty="0"/>
              <a:t>is acceptable because functions in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are first-class objects (and we can manipulate them (cascades, currying, </a:t>
            </a:r>
            <a:r>
              <a:rPr lang="en-US" dirty="0" err="1"/>
              <a:t>memoization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045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326</Words>
  <Application>Microsoft Macintosh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Helvetica</vt:lpstr>
      <vt:lpstr>Arial</vt:lpstr>
      <vt:lpstr>Office Theme</vt:lpstr>
      <vt:lpstr>Custom Design</vt:lpstr>
      <vt:lpstr>Introduction to Javascript</vt:lpstr>
      <vt:lpstr>PowerPoint Presentation</vt:lpstr>
      <vt:lpstr>Some of the Features of JS</vt:lpstr>
      <vt:lpstr>Variables</vt:lpstr>
      <vt:lpstr>PowerPoint Presentation</vt:lpstr>
      <vt:lpstr>PowerPoint Presentation</vt:lpstr>
      <vt:lpstr>PowerPoint Presentation</vt:lpstr>
      <vt:lpstr>Functions</vt:lpstr>
      <vt:lpstr>PowerPoint Presentation</vt:lpstr>
      <vt:lpstr>Arrays</vt:lpstr>
      <vt:lpstr>Objects</vt:lpstr>
      <vt:lpstr>Remember to Keep Code Readable</vt:lpstr>
      <vt:lpstr>JSON</vt:lpstr>
      <vt:lpstr>Node.js: Run JS on the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99</cp:revision>
  <dcterms:created xsi:type="dcterms:W3CDTF">2016-03-21T14:12:59Z</dcterms:created>
  <dcterms:modified xsi:type="dcterms:W3CDTF">2017-01-31T19:32:59Z</dcterms:modified>
</cp:coreProperties>
</file>