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73" r:id="rId3"/>
    <p:sldId id="282" r:id="rId4"/>
    <p:sldId id="291" r:id="rId5"/>
    <p:sldId id="284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72" autoAdjust="0"/>
  </p:normalViewPr>
  <p:slideViewPr>
    <p:cSldViewPr>
      <p:cViewPr varScale="1">
        <p:scale>
          <a:sx n="89" d="100"/>
          <a:sy n="89" d="100"/>
        </p:scale>
        <p:origin x="-4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primary goals of visualization is getting data, which can be ungainly and need cleaning,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67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connecting it to a visual representation that </a:t>
            </a:r>
            <a:r>
              <a:rPr lang="en-US" baseline="0" dirty="0" smtClean="0"/>
              <a:t>is elegant and easily perceivable by the human perceptual </a:t>
            </a:r>
            <a:r>
              <a:rPr lang="en-US" baseline="0" dirty="0" smtClean="0"/>
              <a:t>system.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a model</a:t>
            </a:r>
            <a:r>
              <a:rPr lang="en-US" baseline="0" dirty="0" smtClean="0"/>
              <a:t> developed by Stuart Card, Jock </a:t>
            </a:r>
            <a:r>
              <a:rPr lang="en-US" baseline="0" dirty="0" err="1" smtClean="0"/>
              <a:t>Mackinlay</a:t>
            </a:r>
            <a:r>
              <a:rPr lang="en-US" baseline="0" dirty="0" smtClean="0"/>
              <a:t>, and Ben </a:t>
            </a:r>
            <a:r>
              <a:rPr lang="en-US" baseline="0" dirty="0" err="1" smtClean="0"/>
              <a:t>Shneiderman</a:t>
            </a:r>
            <a:r>
              <a:rPr lang="en-US" baseline="0" dirty="0" smtClean="0"/>
              <a:t> that has a useful way of thinking about this model. </a:t>
            </a:r>
            <a:r>
              <a:rPr lang="en-US" b="1" baseline="0" dirty="0" smtClean="0"/>
              <a:t>RAW </a:t>
            </a:r>
            <a:r>
              <a:rPr lang="en-US" b="1" dirty="0" smtClean="0"/>
              <a:t>DATA </a:t>
            </a:r>
            <a:r>
              <a:rPr lang="en-US" baseline="0" dirty="0" smtClean="0"/>
              <a:t>whether that’s numerical spreadsheets, streaming sensor outputs, or unstructured text are transformed into more structured forms within a </a:t>
            </a:r>
            <a:r>
              <a:rPr lang="en-US" b="1" baseline="0" dirty="0" smtClean="0"/>
              <a:t>DATA TABLE</a:t>
            </a:r>
            <a:r>
              <a:rPr lang="en-US" baseline="0" dirty="0" smtClean="0"/>
              <a:t>, which has relational mappings of the data along with metadata about those mappings, when it’s in more structured form it can be transformed using </a:t>
            </a:r>
            <a:r>
              <a:rPr lang="en-US" b="0" baseline="0" dirty="0" smtClean="0"/>
              <a:t>Visual Mappings </a:t>
            </a:r>
            <a:r>
              <a:rPr lang="en-US" baseline="0" dirty="0" smtClean="0"/>
              <a:t>into </a:t>
            </a:r>
            <a:r>
              <a:rPr lang="en-US" b="1" baseline="0" dirty="0" smtClean="0"/>
              <a:t>VISUAL STRUCTURES</a:t>
            </a:r>
            <a:r>
              <a:rPr lang="en-US" baseline="0" dirty="0" smtClean="0"/>
              <a:t>, the graphical marks and visual properties, these structures are then transformed into </a:t>
            </a:r>
            <a:r>
              <a:rPr lang="en-US" b="1" baseline="0" dirty="0" smtClean="0"/>
              <a:t>VIEWS</a:t>
            </a:r>
            <a:r>
              <a:rPr lang="en-US" baseline="0" dirty="0" smtClean="0"/>
              <a:t> that specify the position, scaling and other parameters – these are then translated by the viewer’s perceptual capabilities into meaningful insights for tasks. If it’s a computer supported tool, there’s going to be interactions that could be supported along the way, so the analyst here could transform these views (</a:t>
            </a:r>
            <a:r>
              <a:rPr lang="en-US" b="1" baseline="0" dirty="0" smtClean="0"/>
              <a:t>VIEW TRANSFORMATIONS</a:t>
            </a:r>
            <a:r>
              <a:rPr lang="en-US" baseline="0" dirty="0" smtClean="0"/>
              <a:t>), so that only certain data variables are shown data is filtered for certain ranges, or change some of the </a:t>
            </a:r>
            <a:r>
              <a:rPr lang="en-US" b="1" baseline="0" dirty="0" smtClean="0"/>
              <a:t>VISUAL MAPPINGS </a:t>
            </a:r>
            <a:r>
              <a:rPr lang="en-US" baseline="0" dirty="0" smtClean="0"/>
              <a:t>or even the way the is </a:t>
            </a:r>
            <a:r>
              <a:rPr lang="en-US" b="1" baseline="0" dirty="0" smtClean="0"/>
              <a:t>DATA TRANFORMED </a:t>
            </a:r>
            <a:r>
              <a:rPr lang="en-US" b="0" baseline="0" dirty="0" smtClean="0"/>
              <a:t>by say uploading a different data set. Our primary </a:t>
            </a:r>
            <a:r>
              <a:rPr lang="en-US" baseline="0" dirty="0" smtClean="0"/>
              <a:t>focus in the next few weeks is to understand how to make informed decisions about to getting from a data table, to these visual encodings to views.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9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A Reference Model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1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1-03 at 12.33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64" y="304799"/>
            <a:ext cx="9162363" cy="982935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581400" y="6096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flickr</a:t>
            </a:r>
            <a:r>
              <a:rPr lang="en-US" sz="1800" dirty="0" smtClean="0">
                <a:solidFill>
                  <a:srgbClr val="FFFFFF"/>
                </a:solidFill>
              </a:rPr>
              <a:t> cc 2.0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DATA by Janet McKnight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4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29 at 1.11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0"/>
            <a:ext cx="7938115" cy="518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4400" y="6324600"/>
            <a:ext cx="3749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https</a:t>
            </a:r>
            <a:r>
              <a:rPr lang="en-US" sz="1400" dirty="0"/>
              <a:t>://</a:t>
            </a:r>
            <a:r>
              <a:rPr lang="en-US" sz="1400" dirty="0" err="1"/>
              <a:t>github.com</a:t>
            </a:r>
            <a:r>
              <a:rPr lang="en-US" sz="1400" dirty="0"/>
              <a:t>/d3/d3/wiki/Gallery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609600"/>
            <a:ext cx="152400" cy="579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Reference Model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600200"/>
            <a:ext cx="73152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4038600"/>
            <a:ext cx="6520543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24800" y="4191000"/>
            <a:ext cx="413657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3665" y="6182380"/>
            <a:ext cx="4929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Redrawn from Card, </a:t>
            </a:r>
            <a:r>
              <a:rPr lang="en-US" sz="1400" dirty="0" err="1" smtClean="0"/>
              <a:t>Mackinlay</a:t>
            </a:r>
            <a:r>
              <a:rPr lang="en-US" sz="1400" dirty="0" smtClean="0"/>
              <a:t>, &amp; </a:t>
            </a:r>
            <a:r>
              <a:rPr lang="en-US" sz="1400" dirty="0" err="1" smtClean="0"/>
              <a:t>Shneiderman</a:t>
            </a:r>
            <a:r>
              <a:rPr lang="en-US" sz="1400" dirty="0" smtClean="0"/>
              <a:t>, 1999.</a:t>
            </a:r>
          </a:p>
          <a:p>
            <a:pPr algn="ctr"/>
            <a:r>
              <a:rPr lang="en-US" sz="1400" dirty="0" smtClean="0"/>
              <a:t>Readings in Information Visualization: Using Vision to Think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88158" y="2133600"/>
            <a:ext cx="2093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62626"/>
                </a:solidFill>
              </a:rPr>
              <a:t>Visual Form</a:t>
            </a:r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47800" y="2133600"/>
            <a:ext cx="96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600" y="2819400"/>
            <a:ext cx="1447800" cy="12192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57400" y="2819400"/>
            <a:ext cx="1447800" cy="12192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86200" y="2819400"/>
            <a:ext cx="1447800" cy="12192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715000" y="2819400"/>
            <a:ext cx="1447800" cy="12192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task pers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253692"/>
            <a:ext cx="1881887" cy="1708708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8229600" y="2895600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001000" y="28194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62626"/>
                </a:solidFill>
              </a:rPr>
              <a:t>Task</a:t>
            </a:r>
            <a:endParaRPr lang="en-US" b="1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36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4060</TotalTime>
  <Words>316</Words>
  <Application>Microsoft Macintosh PowerPoint</Application>
  <PresentationFormat>On-screen Show (4:3)</PresentationFormat>
  <Paragraphs>18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A Reference Model</vt:lpstr>
      <vt:lpstr>PowerPoint Presentation</vt:lpstr>
      <vt:lpstr>PowerPoint Presentation</vt:lpstr>
      <vt:lpstr>A Reference Model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Daniel</cp:lastModifiedBy>
  <cp:revision>138</cp:revision>
  <dcterms:created xsi:type="dcterms:W3CDTF">2016-03-21T14:12:59Z</dcterms:created>
  <dcterms:modified xsi:type="dcterms:W3CDTF">2017-01-30T01:17:49Z</dcterms:modified>
</cp:coreProperties>
</file>