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0" r:id="rId3"/>
    <p:sldId id="294" r:id="rId4"/>
    <p:sldId id="295" r:id="rId5"/>
    <p:sldId id="296" r:id="rId6"/>
    <p:sldId id="297" r:id="rId7"/>
    <p:sldId id="298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67" autoAdjust="0"/>
    <p:restoredTop sz="86538" autoAdjust="0"/>
  </p:normalViewPr>
  <p:slideViewPr>
    <p:cSldViewPr>
      <p:cViewPr varScale="1">
        <p:scale>
          <a:sx n="76" d="100"/>
          <a:sy n="76" d="100"/>
        </p:scale>
        <p:origin x="52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reference is your friend</a:t>
            </a:r>
          </a:p>
          <a:p>
            <a:r>
              <a:rPr lang="en-US" dirty="0"/>
              <a:t>start</a:t>
            </a:r>
            <a:r>
              <a:rPr lang="en-US" baseline="0" dirty="0"/>
              <a:t> here! (you’ll save lots of time and headaches from using </a:t>
            </a:r>
            <a:r>
              <a:rPr lang="en-US" baseline="0" dirty="0" err="1"/>
              <a:t>google+stack</a:t>
            </a:r>
            <a:r>
              <a:rPr lang="en-US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Working With D3 Recap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8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D3’s Data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 form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0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D3’s Data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 form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bind with</a:t>
            </a:r>
          </a:p>
          <a:p>
            <a:pPr algn="ctr"/>
            <a:r>
              <a:rPr lang="en-US" dirty="0"/>
              <a:t>.data()</a:t>
            </a:r>
          </a:p>
        </p:txBody>
      </p:sp>
    </p:spTree>
    <p:extLst>
      <p:ext uri="{BB962C8B-B14F-4D97-AF65-F5344CB8AC3E}">
        <p14:creationId xmlns:p14="http://schemas.microsoft.com/office/powerpoint/2010/main" val="170245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D3’s Data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 form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bind with</a:t>
            </a:r>
          </a:p>
          <a:p>
            <a:pPr algn="ctr"/>
            <a:r>
              <a:rPr lang="en-US" dirty="0"/>
              <a:t>.data()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9250" y="261860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 with</a:t>
            </a:r>
          </a:p>
          <a:p>
            <a:pPr algn="ctr"/>
            <a:r>
              <a:rPr lang="en-US" dirty="0"/>
              <a:t>.enter(), .</a:t>
            </a:r>
            <a:r>
              <a:rPr lang="en-US" dirty="0" err="1"/>
              <a:t>attr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D3’s Data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 form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29250" y="261860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 with</a:t>
            </a:r>
          </a:p>
          <a:p>
            <a:pPr algn="ctr"/>
            <a:r>
              <a:rPr lang="en-US" dirty="0"/>
              <a:t>.enter(), .</a:t>
            </a:r>
            <a:r>
              <a:rPr lang="en-US" dirty="0" err="1"/>
              <a:t>attr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bind with</a:t>
            </a:r>
          </a:p>
          <a:p>
            <a:pPr algn="ctr"/>
            <a:r>
              <a:rPr lang="en-US" dirty="0"/>
              <a:t>.data()</a:t>
            </a:r>
          </a:p>
        </p:txBody>
      </p:sp>
    </p:spTree>
    <p:extLst>
      <p:ext uri="{BB962C8B-B14F-4D97-AF65-F5344CB8AC3E}">
        <p14:creationId xmlns:p14="http://schemas.microsoft.com/office/powerpoint/2010/main" val="11217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563 -0.1 -0.03108 -0.19977 -0.08368 -0.24074 C -0.13611 -0.28149 -0.27448 -0.24537 -0.31511 -0.24584 C -0.35573 -0.2463 -0.32604 -0.24468 -0.32778 -0.24329 C -0.32934 -0.2419 -0.325 -0.2375 -0.32448 -0.23797 C -0.32396 -0.23843 -0.32448 -0.24584 -0.32448 -0.2453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75 -0.1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5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8333 -0.0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78 0.0007 C 0.01319 0.04862 -0.07622 0.09676 -0.18403 0.12315 C -0.29167 0.15 -0.54375 0.16065 -0.54375 0.16088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26" y="80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50417 0.05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/>
          <a:stretch/>
        </p:blipFill>
        <p:spPr>
          <a:xfrm>
            <a:off x="1676400" y="457200"/>
            <a:ext cx="580586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4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93</Words>
  <Application>Microsoft Office PowerPoint</Application>
  <PresentationFormat>On-screen Show (4:3)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Custom Design</vt:lpstr>
      <vt:lpstr>Working With D3 Recap</vt:lpstr>
      <vt:lpstr>D3’s Data Model</vt:lpstr>
      <vt:lpstr>D3’s Data Model</vt:lpstr>
      <vt:lpstr>D3’s Data Model</vt:lpstr>
      <vt:lpstr>D3’s Data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101</cp:revision>
  <dcterms:created xsi:type="dcterms:W3CDTF">2016-03-21T14:12:59Z</dcterms:created>
  <dcterms:modified xsi:type="dcterms:W3CDTF">2017-02-01T01:46:44Z</dcterms:modified>
</cp:coreProperties>
</file>