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69" r:id="rId3"/>
    <p:sldId id="272" r:id="rId4"/>
    <p:sldId id="271" r:id="rId5"/>
    <p:sldId id="266" r:id="rId6"/>
    <p:sldId id="270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6372" autoAdjust="0"/>
  </p:normalViewPr>
  <p:slideViewPr>
    <p:cSldViewPr>
      <p:cViewPr varScale="1">
        <p:scale>
          <a:sx n="83" d="100"/>
          <a:sy n="83" d="100"/>
        </p:scale>
        <p:origin x="-1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going to be talking about ways of encoding</a:t>
            </a:r>
            <a:r>
              <a:rPr lang="en-US" baseline="0" dirty="0" smtClean="0"/>
              <a:t> various data types.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96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REMAKE</a:t>
            </a:r>
            <a:r>
              <a:rPr lang="en-US" baseline="0" dirty="0" smtClean="0"/>
              <a:t>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84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Turns out this works pretty well for ordinal data.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84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we have </a:t>
            </a:r>
            <a:r>
              <a:rPr lang="en-US" baseline="0" dirty="0" err="1" smtClean="0"/>
              <a:t>Bertin’s</a:t>
            </a:r>
            <a:r>
              <a:rPr lang="en-US" baseline="0" dirty="0" smtClean="0"/>
              <a:t> seven original variables along saturation from </a:t>
            </a:r>
            <a:r>
              <a:rPr lang="en-US" baseline="0" dirty="0" err="1" smtClean="0"/>
              <a:t>MacEachren’s</a:t>
            </a:r>
            <a:r>
              <a:rPr lang="en-US" baseline="0" dirty="0" smtClean="0"/>
              <a:t> additional work with variation from background (ground) to figure (makes them stand out in the </a:t>
            </a:r>
            <a:r>
              <a:rPr lang="en-US" baseline="0" dirty="0" err="1" smtClean="0"/>
              <a:t>forefround</a:t>
            </a:r>
            <a:r>
              <a:rPr lang="en-US" baseline="0" dirty="0" smtClean="0"/>
              <a:t>) and whether they most appropriate for nominal, ordinal or quantitative data (interval and ratio fit into quantitative here). </a:t>
            </a:r>
          </a:p>
          <a:p>
            <a:r>
              <a:rPr lang="en-US" baseline="0" dirty="0" smtClean="0"/>
              <a:t>There have been others added by researchers since </a:t>
            </a:r>
            <a:r>
              <a:rPr lang="en-US" baseline="0" dirty="0" err="1" smtClean="0"/>
              <a:t>Bertin</a:t>
            </a:r>
            <a:r>
              <a:rPr lang="en-US" baseline="0" dirty="0" smtClean="0"/>
              <a:t> including </a:t>
            </a:r>
            <a:r>
              <a:rPr lang="en-US" baseline="0" dirty="0" err="1" smtClean="0"/>
              <a:t>MacEachren</a:t>
            </a:r>
            <a:r>
              <a:rPr lang="en-US" baseline="0" dirty="0" smtClean="0"/>
              <a:t> and others.  arrangement, resolution, and transparency and enclosure and time.</a:t>
            </a:r>
          </a:p>
          <a:p>
            <a:r>
              <a:rPr lang="en-US" baseline="0" dirty="0" smtClean="0"/>
              <a:t>We can see here how they </a:t>
            </a:r>
          </a:p>
          <a:p>
            <a:endParaRPr lang="en-US" baseline="0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www.geography.wisc.edu</a:t>
            </a:r>
            <a:r>
              <a:rPr lang="en-US" dirty="0" smtClean="0"/>
              <a:t>/faculty/</a:t>
            </a:r>
            <a:r>
              <a:rPr lang="en-US" dirty="0" err="1" smtClean="0"/>
              <a:t>roth</a:t>
            </a:r>
            <a:r>
              <a:rPr lang="en-US" dirty="0" smtClean="0"/>
              <a:t>/publications/Roth_2015_EG.pdf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01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talk about perception</a:t>
            </a:r>
            <a:r>
              <a:rPr lang="en-US" baseline="0" dirty="0" smtClean="0"/>
              <a:t> of these properties later in the course. But for now it’s helpful to think about these marks and properties and how they can be mapped together. </a:t>
            </a:r>
          </a:p>
          <a:p>
            <a:pPr marL="0" indent="0">
              <a:buNone/>
            </a:pPr>
            <a:r>
              <a:rPr lang="en-US" sz="1200" b="1" dirty="0" smtClean="0"/>
              <a:t>Multivariate Data: </a:t>
            </a:r>
            <a:r>
              <a:rPr lang="en-US" sz="1200" dirty="0" smtClean="0"/>
              <a:t>Two variables map to points</a:t>
            </a:r>
            <a:r>
              <a:rPr lang="en-US" sz="1200" baseline="0" dirty="0" smtClean="0"/>
              <a:t> </a:t>
            </a:r>
            <a:r>
              <a:rPr lang="en-US" sz="1200" dirty="0" smtClean="0"/>
              <a:t>(e.g., scatter plot)</a:t>
            </a:r>
            <a:r>
              <a:rPr lang="en-US" sz="1200" baseline="0" dirty="0" smtClean="0"/>
              <a:t> </a:t>
            </a:r>
            <a:r>
              <a:rPr lang="en-US" sz="1200" dirty="0" smtClean="0"/>
              <a:t>Third variable map to color, size, shape</a:t>
            </a:r>
          </a:p>
          <a:p>
            <a:pPr marL="0" indent="0">
              <a:buNone/>
            </a:pPr>
            <a:r>
              <a:rPr lang="en-US" sz="1200" dirty="0" smtClean="0"/>
              <a:t>Fourth?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6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>
            <a:normAutofit/>
          </a:bodyPr>
          <a:lstStyle/>
          <a:p>
            <a:r>
              <a:rPr lang="en-US" smtClean="0"/>
              <a:t>Encoding Data Models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452596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dirty="0" smtClean="0"/>
              <a:t>Order these</a:t>
            </a:r>
            <a:endParaRPr lang="en-US" sz="3600" dirty="0"/>
          </a:p>
        </p:txBody>
      </p:sp>
      <p:pic>
        <p:nvPicPr>
          <p:cNvPr id="5" name="Picture 4" descr="Screen Shot 2017-01-30 at 8.03.2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66" y="3061426"/>
            <a:ext cx="3835400" cy="1435100"/>
          </a:xfrm>
          <a:prstGeom prst="rect">
            <a:avLst/>
          </a:prstGeom>
        </p:spPr>
      </p:pic>
      <p:pic>
        <p:nvPicPr>
          <p:cNvPr id="4" name="Picture 3" descr="Screen Shot 2017-01-30 at 8.02.4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048000"/>
            <a:ext cx="41021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4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452596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dirty="0" smtClean="0"/>
              <a:t>Order these</a:t>
            </a:r>
            <a:endParaRPr lang="en-US" sz="3600" dirty="0"/>
          </a:p>
        </p:txBody>
      </p:sp>
      <p:pic>
        <p:nvPicPr>
          <p:cNvPr id="5" name="Picture 4" descr="Screen Shot 2017-01-30 at 8.03.2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66" y="3061426"/>
            <a:ext cx="38354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8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1-30 at 7.52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816" y="397564"/>
            <a:ext cx="2251984" cy="5904455"/>
          </a:xfrm>
          <a:prstGeom prst="rect">
            <a:avLst/>
          </a:prstGeom>
        </p:spPr>
      </p:pic>
      <p:pic>
        <p:nvPicPr>
          <p:cNvPr id="4" name="Picture 3" descr="Screen Shot 2017-01-30 at 7.50.3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888" y="689037"/>
            <a:ext cx="3193112" cy="5635563"/>
          </a:xfrm>
          <a:prstGeom prst="rect">
            <a:avLst/>
          </a:prstGeom>
        </p:spPr>
      </p:pic>
      <p:pic>
        <p:nvPicPr>
          <p:cNvPr id="10" name="Picture 9" descr="Screen Shot 2017-01-30 at 7.54.42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79833"/>
            <a:ext cx="3596166" cy="4912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2400" y="633478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Roth, R.E. (web preprint) Visual Variables. In </a:t>
            </a:r>
            <a:r>
              <a:rPr lang="en-US" sz="1400" i="1" dirty="0" smtClean="0"/>
              <a:t>The </a:t>
            </a:r>
            <a:r>
              <a:rPr lang="en-US" sz="1400" i="1" dirty="0"/>
              <a:t>International Encyclopedia of Geography: People, The Earth, Environment, and </a:t>
            </a:r>
            <a:r>
              <a:rPr lang="en-US" sz="1400" i="1" dirty="0" smtClean="0"/>
              <a:t>Technology.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2063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1-30 at 9.14.5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909"/>
            <a:ext cx="9144000" cy="646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223</Words>
  <Application>Microsoft Macintosh PowerPoint</Application>
  <PresentationFormat>On-screen Show (4:3)</PresentationFormat>
  <Paragraphs>22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Custom Design</vt:lpstr>
      <vt:lpstr>Encoding Data Models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Daniel</cp:lastModifiedBy>
  <cp:revision>99</cp:revision>
  <dcterms:created xsi:type="dcterms:W3CDTF">2016-03-21T14:12:59Z</dcterms:created>
  <dcterms:modified xsi:type="dcterms:W3CDTF">2017-01-30T17:16:56Z</dcterms:modified>
</cp:coreProperties>
</file>