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9" r:id="rId3"/>
    <p:sldId id="266" r:id="rId4"/>
    <p:sldId id="272" r:id="rId5"/>
    <p:sldId id="276" r:id="rId6"/>
    <p:sldId id="277" r:id="rId7"/>
    <p:sldId id="280" r:id="rId8"/>
    <p:sldId id="281" r:id="rId9"/>
    <p:sldId id="279" r:id="rId10"/>
    <p:sldId id="282" r:id="rId11"/>
    <p:sldId id="283" r:id="rId12"/>
    <p:sldId id="270" r:id="rId13"/>
    <p:sldId id="274" r:id="rId14"/>
    <p:sldId id="275" r:id="rId15"/>
    <p:sldId id="284" r:id="rId16"/>
    <p:sldId id="285" r:id="rId17"/>
    <p:sldId id="287" r:id="rId18"/>
    <p:sldId id="28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2" autoAdjust="0"/>
  </p:normalViewPr>
  <p:slideViewPr>
    <p:cSldViewPr>
      <p:cViewPr varScale="1">
        <p:scale>
          <a:sx n="76" d="100"/>
          <a:sy n="76" d="100"/>
        </p:scale>
        <p:origin x="52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IMAGE OF STRETCHING. Have loaded</a:t>
            </a:r>
            <a:r>
              <a:rPr lang="en-US" baseline="0" dirty="0"/>
              <a:t> data and generated new elements, but what about using data in a more flexible way. What if we wanted to …</a:t>
            </a:r>
          </a:p>
          <a:p>
            <a:r>
              <a:rPr lang="en-US" dirty="0"/>
              <a:t>http://</a:t>
            </a:r>
            <a:r>
              <a:rPr lang="en-US" dirty="0" err="1"/>
              <a:t>blog.theclymb.com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-content/uploads/2014/04/</a:t>
            </a:r>
            <a:r>
              <a:rPr lang="en-US" dirty="0" err="1"/>
              <a:t>Yoga_Man_On_Beach.jpg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ah!</a:t>
            </a:r>
            <a:r>
              <a:rPr lang="en-US" baseline="0" dirty="0"/>
              <a:t> </a:t>
            </a:r>
            <a:r>
              <a:rPr lang="en-US" baseline="0" dirty="0" err="1"/>
              <a:t>bezier</a:t>
            </a:r>
            <a:r>
              <a:rPr lang="en-US" baseline="0" dirty="0"/>
              <a:t>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Core Modules in D3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2667000"/>
            <a:ext cx="8229600" cy="1370067"/>
          </a:xfrm>
        </p:spPr>
      </p:pic>
    </p:spTree>
    <p:extLst>
      <p:ext uri="{BB962C8B-B14F-4D97-AF65-F5344CB8AC3E}">
        <p14:creationId xmlns:p14="http://schemas.microsoft.com/office/powerpoint/2010/main" val="89865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2306059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4392" y="2324088"/>
            <a:ext cx="189209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10496" y="2307619"/>
            <a:ext cx="513704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2305385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3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2306059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71600" y="2324088"/>
            <a:ext cx="572792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8400" y="2307619"/>
            <a:ext cx="172096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2305385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24349" y="2305385"/>
            <a:ext cx="319895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domain([.003,16])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40199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range([0,500])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838200" y="27556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d3.scaleLinear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7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715809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382809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3962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020609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639609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290476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1906933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639609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290476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1964468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4392" y="1982497"/>
            <a:ext cx="189209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10496" y="1966028"/>
            <a:ext cx="513704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1963794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14800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7489"/>
            <a:ext cx="5486400" cy="13589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8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819400"/>
            <a:ext cx="8229600" cy="1143000"/>
          </a:xfrm>
        </p:spPr>
        <p:txBody>
          <a:bodyPr/>
          <a:lstStyle/>
          <a:p>
            <a:r>
              <a:rPr lang="en-US" dirty="0"/>
              <a:t>d3-axis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622300" cy="596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447800"/>
            <a:ext cx="56769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648200"/>
            <a:ext cx="560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743200"/>
            <a:ext cx="8229600" cy="1143000"/>
          </a:xfrm>
        </p:spPr>
        <p:txBody>
          <a:bodyPr/>
          <a:lstStyle/>
          <a:p>
            <a:r>
              <a:rPr lang="en-US" dirty="0"/>
              <a:t>d3-path, d3-shape, d3-polygon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9906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380999"/>
            <a:ext cx="9525000" cy="637873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-1143000" y="152400"/>
            <a:ext cx="11658600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>
                <a:solidFill>
                  <a:schemeClr val="bg1"/>
                </a:solidFill>
                <a:ea typeface="Bebas Neue" charset="0"/>
                <a:cs typeface="Bebas Neue" charset="0"/>
              </a:rPr>
              <a:t>Greater data flexibility</a:t>
            </a:r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Recall, this is the core object we’ll be working with in D3!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4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Circle of D3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2286000"/>
            <a:ext cx="4876800" cy="40657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202439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7660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39717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13556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083441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attr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8" idx="7"/>
          </p:cNvCxnSpPr>
          <p:nvPr/>
        </p:nvCxnSpPr>
        <p:spPr>
          <a:xfrm>
            <a:off x="6372409" y="2881411"/>
            <a:ext cx="450720" cy="463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29400" y="5223995"/>
            <a:ext cx="193729" cy="262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43200" y="5562600"/>
            <a:ext cx="124011" cy="164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86000" y="3506580"/>
            <a:ext cx="120650" cy="293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38400" y="2286000"/>
            <a:ext cx="1524000" cy="797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Circle of D3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2286000"/>
            <a:ext cx="4876800" cy="40657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202439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7660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39717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13556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083441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attr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8" idx="7"/>
          </p:cNvCxnSpPr>
          <p:nvPr/>
        </p:nvCxnSpPr>
        <p:spPr>
          <a:xfrm>
            <a:off x="6372409" y="2881411"/>
            <a:ext cx="450720" cy="463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29400" y="5223995"/>
            <a:ext cx="193729" cy="262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43200" y="5562600"/>
            <a:ext cx="124011" cy="164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86000" y="3506580"/>
            <a:ext cx="120650" cy="293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38400" y="2286000"/>
            <a:ext cx="1524000" cy="797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4800" dirty="0">
                <a:ea typeface="Bebas Neue" charset="0"/>
                <a:cs typeface="Bebas Neue" charset="0"/>
              </a:rPr>
              <a:t>Why did we </a:t>
            </a:r>
            <a:r>
              <a:rPr lang="en-US" sz="4800" i="1" dirty="0">
                <a:ea typeface="Bebas Neue" charset="0"/>
                <a:cs typeface="Bebas Neue" charset="0"/>
              </a:rPr>
              <a:t>need</a:t>
            </a:r>
            <a:r>
              <a:rPr lang="en-US" sz="4800" dirty="0">
                <a:ea typeface="Bebas Neue" charset="0"/>
                <a:cs typeface="Bebas Neue" charset="0"/>
              </a:rPr>
              <a:t>  D3?</a:t>
            </a:r>
          </a:p>
        </p:txBody>
      </p:sp>
    </p:spTree>
    <p:extLst>
      <p:ext uri="{BB962C8B-B14F-4D97-AF65-F5344CB8AC3E}">
        <p14:creationId xmlns:p14="http://schemas.microsoft.com/office/powerpoint/2010/main" val="3537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use D3?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5879848"/>
          </a:xfrm>
        </p:spPr>
      </p:pic>
    </p:spTree>
    <p:extLst>
      <p:ext uri="{BB962C8B-B14F-4D97-AF65-F5344CB8AC3E}">
        <p14:creationId xmlns:p14="http://schemas.microsoft.com/office/powerpoint/2010/main" val="6812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1142383"/>
          </a:xfrm>
        </p:spPr>
      </p:pic>
    </p:spTree>
    <p:extLst>
      <p:ext uri="{BB962C8B-B14F-4D97-AF65-F5344CB8AC3E}">
        <p14:creationId xmlns:p14="http://schemas.microsoft.com/office/powerpoint/2010/main" val="49743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609600"/>
            <a:ext cx="8229600" cy="5439045"/>
          </a:xfrm>
        </p:spPr>
      </p:pic>
    </p:spTree>
    <p:extLst>
      <p:ext uri="{BB962C8B-B14F-4D97-AF65-F5344CB8AC3E}">
        <p14:creationId xmlns:p14="http://schemas.microsoft.com/office/powerpoint/2010/main" val="118618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211</Words>
  <Application>Microsoft Office PowerPoint</Application>
  <PresentationFormat>On-screen Show (4:3)</PresentationFormat>
  <Paragraphs>61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Bebas Neue</vt:lpstr>
      <vt:lpstr>Calibri</vt:lpstr>
      <vt:lpstr>Courier</vt:lpstr>
      <vt:lpstr>Office Theme</vt:lpstr>
      <vt:lpstr>Custom Design</vt:lpstr>
      <vt:lpstr>Core Modules in D3</vt:lpstr>
      <vt:lpstr>PowerPoint Presentation</vt:lpstr>
      <vt:lpstr>d3-selection</vt:lpstr>
      <vt:lpstr>The Circle of D3</vt:lpstr>
      <vt:lpstr>The Circle of D3</vt:lpstr>
      <vt:lpstr>PowerPoint Presentation</vt:lpstr>
      <vt:lpstr>why did we use D3?</vt:lpstr>
      <vt:lpstr>PowerPoint Presentation</vt:lpstr>
      <vt:lpstr>PowerPoint Presentation</vt:lpstr>
      <vt:lpstr>PowerPoint Presentation</vt:lpstr>
      <vt:lpstr>d3-scale</vt:lpstr>
      <vt:lpstr>d3-scale</vt:lpstr>
      <vt:lpstr>d3-scale</vt:lpstr>
      <vt:lpstr>d3-scale</vt:lpstr>
      <vt:lpstr>d3-scale</vt:lpstr>
      <vt:lpstr>d3-axis</vt:lpstr>
      <vt:lpstr>d3-path, d3-shape, d3-polygon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99</cp:revision>
  <dcterms:created xsi:type="dcterms:W3CDTF">2016-03-21T14:12:59Z</dcterms:created>
  <dcterms:modified xsi:type="dcterms:W3CDTF">2017-01-31T23:22:01Z</dcterms:modified>
</cp:coreProperties>
</file>