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69" r:id="rId3"/>
    <p:sldId id="279" r:id="rId4"/>
    <p:sldId id="280" r:id="rId5"/>
    <p:sldId id="281" r:id="rId6"/>
    <p:sldId id="274" r:id="rId7"/>
    <p:sldId id="282" r:id="rId8"/>
    <p:sldId id="275" r:id="rId9"/>
    <p:sldId id="276" r:id="rId10"/>
    <p:sldId id="277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02" autoAdjust="0"/>
    <p:restoredTop sz="86306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seen this in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(it’s panel 3)</a:t>
            </a:r>
          </a:p>
          <a:p>
            <a:r>
              <a:rPr lang="en-US" dirty="0"/>
              <a:t>http://</a:t>
            </a:r>
            <a:r>
              <a:rPr lang="en-US" dirty="0" err="1"/>
              <a:t>jonathanstray.com</a:t>
            </a:r>
            <a:r>
              <a:rPr lang="en-US" dirty="0"/>
              <a:t>/papers/</a:t>
            </a:r>
            <a:r>
              <a:rPr lang="en-US" dirty="0" err="1"/>
              <a:t>wickham.pdf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noticed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phew, only</a:t>
            </a:r>
            <a:r>
              <a:rPr lang="en-US" baseline="0" dirty="0"/>
              <a:t> one score from each user per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h_avg</a:t>
            </a:r>
            <a:r>
              <a:rPr lang="en-US" dirty="0"/>
              <a:t> =</a:t>
            </a:r>
            <a:r>
              <a:rPr lang="en-US" baseline="0" dirty="0"/>
              <a:t> 5.55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07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h_avg</a:t>
            </a:r>
            <a:r>
              <a:rPr lang="en-US" dirty="0"/>
              <a:t> = 5.49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h_avg</a:t>
            </a:r>
            <a:r>
              <a:rPr lang="en-US" dirty="0"/>
              <a:t> = 5.49,5.55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seen this in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Tufte</a:t>
            </a:r>
            <a:r>
              <a:rPr lang="en-US" baseline="0" dirty="0"/>
              <a:t> p. 105.</a:t>
            </a:r>
          </a:p>
          <a:p>
            <a:r>
              <a:rPr lang="en-US" baseline="0" dirty="0"/>
              <a:t>Univariate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scatterplot- </a:t>
            </a:r>
            <a:r>
              <a:rPr lang="en-US" dirty="0" err="1"/>
              <a:t>x,y</a:t>
            </a:r>
            <a:r>
              <a:rPr lang="en-US" baseline="0" dirty="0"/>
              <a:t> positions (best encodings) to make comparisons</a:t>
            </a:r>
          </a:p>
          <a:p>
            <a:r>
              <a:rPr lang="en-US" baseline="0" dirty="0"/>
              <a:t>see </a:t>
            </a:r>
            <a:r>
              <a:rPr lang="en-US" baseline="0" dirty="0" err="1"/>
              <a:t>Gapminder</a:t>
            </a:r>
            <a:endParaRPr lang="en-US" baseline="0" dirty="0"/>
          </a:p>
          <a:p>
            <a:r>
              <a:rPr lang="en-US" dirty="0"/>
              <a:t>http://</a:t>
            </a:r>
            <a:r>
              <a:rPr lang="en-US" dirty="0" err="1"/>
              <a:t>www.gapminder.org</a:t>
            </a:r>
            <a:r>
              <a:rPr lang="en-US" dirty="0"/>
              <a:t>/world/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wider petals are</a:t>
            </a:r>
            <a:r>
              <a:rPr lang="en-US" baseline="0" dirty="0"/>
              <a:t> longer?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4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R^2 == predictive</a:t>
            </a:r>
          </a:p>
          <a:p>
            <a:r>
              <a:rPr lang="en-US" dirty="0"/>
              <a:t>low</a:t>
            </a:r>
            <a:r>
              <a:rPr lang="en-US" baseline="0" dirty="0"/>
              <a:t> p-value == statistically significant (unlikely due to random variation)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http://vudlab.com/simpsons/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Be skeptical: What assumptions have been made?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Explore iteratively: Start simple, keep asking questions.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Avoid fixation: Use a variety of graphics to inspect more angles.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 (Yule)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6" y="1600200"/>
            <a:ext cx="7271407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21123" y="6400800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http://vudlab.com/simpsons/</a:t>
            </a:r>
          </a:p>
        </p:txBody>
      </p:sp>
    </p:spTree>
    <p:extLst>
      <p:ext uri="{BB962C8B-B14F-4D97-AF65-F5344CB8AC3E}">
        <p14:creationId xmlns:p14="http://schemas.microsoft.com/office/powerpoint/2010/main" val="22037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Real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" y="2656377"/>
            <a:ext cx="9118818" cy="1763223"/>
          </a:xfrm>
        </p:spPr>
      </p:pic>
      <p:sp>
        <p:nvSpPr>
          <p:cNvPr id="5" name="TextBox 4"/>
          <p:cNvSpPr txBox="1"/>
          <p:nvPr/>
        </p:nvSpPr>
        <p:spPr>
          <a:xfrm>
            <a:off x="6740778" y="44196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Wickham, et al. 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/>
              <a:t>[ example exploratory iteration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5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/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88808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33400"/>
            <a:ext cx="6019800" cy="6156836"/>
          </a:xfrm>
        </p:spPr>
      </p:pic>
    </p:spTree>
    <p:extLst>
      <p:ext uri="{BB962C8B-B14F-4D97-AF65-F5344CB8AC3E}">
        <p14:creationId xmlns:p14="http://schemas.microsoft.com/office/powerpoint/2010/main" val="161929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3400"/>
            <a:ext cx="7924800" cy="6062903"/>
          </a:xfrm>
        </p:spPr>
      </p:pic>
    </p:spTree>
    <p:extLst>
      <p:ext uri="{BB962C8B-B14F-4D97-AF65-F5344CB8AC3E}">
        <p14:creationId xmlns:p14="http://schemas.microsoft.com/office/powerpoint/2010/main" val="158026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8" y="2133600"/>
            <a:ext cx="8824724" cy="3383392"/>
          </a:xfrm>
        </p:spPr>
      </p:pic>
    </p:spTree>
    <p:extLst>
      <p:ext uri="{BB962C8B-B14F-4D97-AF65-F5344CB8AC3E}">
        <p14:creationId xmlns:p14="http://schemas.microsoft.com/office/powerpoint/2010/main" val="58725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on the </a:t>
            </a:r>
            <a:r>
              <a:rPr lang="en-US" dirty="0" err="1"/>
              <a:t>NaNs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18" y="1600200"/>
            <a:ext cx="6322564" cy="4307681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6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Pollyanna Hypothesis Holds!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42" y="1417638"/>
            <a:ext cx="6726715" cy="4665060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8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You’ve already done this with </a:t>
            </a:r>
            <a:r>
              <a:rPr lang="en-US" dirty="0" err="1"/>
              <a:t>DataFrames</a:t>
            </a:r>
            <a:r>
              <a:rPr lang="en-US" dirty="0"/>
              <a:t> in Pandas or 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They look like this: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3736255"/>
            <a:ext cx="9144000" cy="29150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1524000"/>
            <a:ext cx="6394450" cy="4460237"/>
          </a:xfrm>
        </p:spPr>
      </p:pic>
    </p:spTree>
    <p:extLst>
      <p:ext uri="{BB962C8B-B14F-4D97-AF65-F5344CB8AC3E}">
        <p14:creationId xmlns:p14="http://schemas.microsoft.com/office/powerpoint/2010/main" val="156821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" y="1600200"/>
            <a:ext cx="6597650" cy="4313270"/>
          </a:xfrm>
        </p:spPr>
      </p:pic>
    </p:spTree>
    <p:extLst>
      <p:ext uri="{BB962C8B-B14F-4D97-AF65-F5344CB8AC3E}">
        <p14:creationId xmlns:p14="http://schemas.microsoft.com/office/powerpoint/2010/main" val="109399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24000"/>
            <a:ext cx="6934200" cy="4657973"/>
          </a:xfrm>
        </p:spPr>
      </p:pic>
    </p:spTree>
    <p:extLst>
      <p:ext uri="{BB962C8B-B14F-4D97-AF65-F5344CB8AC3E}">
        <p14:creationId xmlns:p14="http://schemas.microsoft.com/office/powerpoint/2010/main" val="57096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7197848" cy="4955381"/>
          </a:xfrm>
        </p:spPr>
      </p:pic>
    </p:spTree>
    <p:extLst>
      <p:ext uri="{BB962C8B-B14F-4D97-AF65-F5344CB8AC3E}">
        <p14:creationId xmlns:p14="http://schemas.microsoft.com/office/powerpoint/2010/main" val="185451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1000"/>
            <a:ext cx="4849820" cy="333887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75" y="3429000"/>
            <a:ext cx="4885345" cy="32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3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01 at 8.15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28455"/>
            <a:ext cx="5832644" cy="3745634"/>
          </a:xfrm>
          <a:prstGeom prst="round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you think of them like this: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Normalize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Power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Binning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1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Look Like?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49" y="1600200"/>
            <a:ext cx="6659101" cy="45259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2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ea typeface="Bebas Neue" charset="0"/>
                <a:cs typeface="Bebas Neue" charset="0"/>
              </a:rPr>
              <a:t>Histograms, Histograms,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An cornerstone in the EDA toolbox!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“Above all else, show the data”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What’s the Relationship Between A and B?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66" y="1445347"/>
            <a:ext cx="6373468" cy="4898351"/>
          </a:xfrm>
        </p:spPr>
      </p:pic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7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03783"/>
            <a:ext cx="5257799" cy="5150498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E.g., given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find R^2=</a:t>
            </a:r>
            <a:r>
              <a:rPr lang="is-IS" dirty="0"/>
              <a:t>… and p=...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1" t="48198" r="2175" b="22213"/>
          <a:stretch/>
        </p:blipFill>
        <p:spPr>
          <a:xfrm>
            <a:off x="2743200" y="1600200"/>
            <a:ext cx="5181601" cy="296091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293</Words>
  <Application>Microsoft Office PowerPoint</Application>
  <PresentationFormat>On-screen Show (4:3)</PresentationFormat>
  <Paragraphs>84</Paragraphs>
  <Slides>25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Bebas Neue</vt:lpstr>
      <vt:lpstr>Calibri</vt:lpstr>
      <vt:lpstr>Office Theme</vt:lpstr>
      <vt:lpstr>Custom Design</vt:lpstr>
      <vt:lpstr>Exploratory Analysis</vt:lpstr>
      <vt:lpstr>Data Transformations</vt:lpstr>
      <vt:lpstr>Data Transformations</vt:lpstr>
      <vt:lpstr>Common Transformations</vt:lpstr>
      <vt:lpstr>What Does A Look Like?</vt:lpstr>
      <vt:lpstr>Histograms, Histograms, Histograms</vt:lpstr>
      <vt:lpstr>What’s the Relationship Between A and B?</vt:lpstr>
      <vt:lpstr>Hypothesis Generation</vt:lpstr>
      <vt:lpstr>Hypothesis Testing</vt:lpstr>
      <vt:lpstr>Mantras</vt:lpstr>
      <vt:lpstr>Simpson (Yule)</vt:lpstr>
      <vt:lpstr>Find the Real Data</vt:lpstr>
      <vt:lpstr>Iterating</vt:lpstr>
      <vt:lpstr>Iterating</vt:lpstr>
      <vt:lpstr>PowerPoint Presentation</vt:lpstr>
      <vt:lpstr>PowerPoint Presentation</vt:lpstr>
      <vt:lpstr>PowerPoint Presentation</vt:lpstr>
      <vt:lpstr>Check on the NaNs…</vt:lpstr>
      <vt:lpstr>The Pollyanna Hypothesis Holds!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114</cp:revision>
  <dcterms:created xsi:type="dcterms:W3CDTF">2016-03-21T14:12:59Z</dcterms:created>
  <dcterms:modified xsi:type="dcterms:W3CDTF">2017-02-01T00:20:30Z</dcterms:modified>
</cp:coreProperties>
</file>