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1" r:id="rId3"/>
    <p:sldId id="278" r:id="rId4"/>
    <p:sldId id="283" r:id="rId5"/>
    <p:sldId id="279" r:id="rId6"/>
    <p:sldId id="280" r:id="rId7"/>
    <p:sldId id="281" r:id="rId8"/>
    <p:sldId id="282" r:id="rId9"/>
    <p:sldId id="284" r:id="rId10"/>
    <p:sldId id="285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42" autoAdjust="0"/>
    <p:restoredTop sz="86306" autoAdjust="0"/>
  </p:normalViewPr>
  <p:slideViewPr>
    <p:cSldViewPr>
      <p:cViewPr varScale="1">
        <p:scale>
          <a:sx n="76" d="100"/>
          <a:sy n="76" d="100"/>
        </p:scale>
        <p:origin x="543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matplotlib.org</a:t>
            </a:r>
            <a:r>
              <a:rPr lang="en-US" dirty="0"/>
              <a:t>/1.2.1/examples/</a:t>
            </a:r>
            <a:r>
              <a:rPr lang="en-US" dirty="0" err="1"/>
              <a:t>pylab_examples</a:t>
            </a:r>
            <a:r>
              <a:rPr lang="en-US" dirty="0"/>
              <a:t>/</a:t>
            </a:r>
            <a:r>
              <a:rPr lang="en-US" dirty="0" err="1"/>
              <a:t>errorbar_demo.html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matplotlib.org</a:t>
            </a:r>
            <a:r>
              <a:rPr lang="en-US" dirty="0"/>
              <a:t>/1.2.1/examples/</a:t>
            </a:r>
            <a:r>
              <a:rPr lang="en-US" dirty="0" err="1"/>
              <a:t>pylab_examples</a:t>
            </a:r>
            <a:r>
              <a:rPr lang="en-US" dirty="0"/>
              <a:t>/</a:t>
            </a:r>
            <a:r>
              <a:rPr lang="en-US" dirty="0" err="1"/>
              <a:t>errorbar_demo.html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isites.harvard.edu</a:t>
            </a:r>
            <a:r>
              <a:rPr lang="en-US" dirty="0"/>
              <a:t>/fs/docs/icb.topic477909.files/</a:t>
            </a:r>
            <a:r>
              <a:rPr lang="en-US" dirty="0" err="1"/>
              <a:t>misunderstood_confidence.pdf</a:t>
            </a:r>
            <a:endParaRPr lang="en-US" dirty="0"/>
          </a:p>
          <a:p>
            <a:r>
              <a:rPr lang="en-US" dirty="0"/>
              <a:t>tasked</a:t>
            </a:r>
            <a:r>
              <a:rPr lang="en-US" baseline="0" dirty="0"/>
              <a:t> to play Gp2 at a p=.05 significance difference from Gp1, most researchers fail!</a:t>
            </a:r>
          </a:p>
          <a:p>
            <a:r>
              <a:rPr lang="en-US" baseline="0" dirty="0"/>
              <a:t>CI and SE are misleading</a:t>
            </a:r>
          </a:p>
          <a:p>
            <a:r>
              <a:rPr lang="en-US" baseline="0" dirty="0"/>
              <a:t>Labels are </a:t>
            </a:r>
            <a:r>
              <a:rPr lang="en-US" baseline="0" dirty="0" err="1"/>
              <a:t>pysch</a:t>
            </a:r>
            <a:r>
              <a:rPr lang="en-US" baseline="0" dirty="0"/>
              <a:t>, </a:t>
            </a:r>
            <a:r>
              <a:rPr lang="en-US" baseline="0" dirty="0" err="1"/>
              <a:t>behaiv</a:t>
            </a:r>
            <a:r>
              <a:rPr lang="en-US" baseline="0" dirty="0"/>
              <a:t> neuroscience, medicine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see http://vis4.net/blog/posts/jittery-gauges-election-forecast/#more-4952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is4.net/blog/posts/jittery-gauges-election-forecast/" TargetMode="Externa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Exploring Uncertainty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2465"/>
            <a:ext cx="8229600" cy="2601432"/>
          </a:xfrm>
        </p:spPr>
      </p:pic>
    </p:spTree>
    <p:extLst>
      <p:ext uri="{BB962C8B-B14F-4D97-AF65-F5344CB8AC3E}">
        <p14:creationId xmlns:p14="http://schemas.microsoft.com/office/powerpoint/2010/main" val="106370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22" y="1600200"/>
            <a:ext cx="6354556" cy="4525963"/>
          </a:xfrm>
        </p:spPr>
      </p:pic>
    </p:spTree>
    <p:extLst>
      <p:ext uri="{BB962C8B-B14F-4D97-AF65-F5344CB8AC3E}">
        <p14:creationId xmlns:p14="http://schemas.microsoft.com/office/powerpoint/2010/main" val="119493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22" y="1600200"/>
            <a:ext cx="6354556" cy="4525963"/>
          </a:xfrm>
        </p:spPr>
      </p:pic>
    </p:spTree>
    <p:extLst>
      <p:ext uri="{BB962C8B-B14F-4D97-AF65-F5344CB8AC3E}">
        <p14:creationId xmlns:p14="http://schemas.microsoft.com/office/powerpoint/2010/main" val="13381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22" y="1600200"/>
            <a:ext cx="6354556" cy="4525963"/>
          </a:xfrm>
        </p:spPr>
      </p:pic>
    </p:spTree>
    <p:extLst>
      <p:ext uri="{BB962C8B-B14F-4D97-AF65-F5344CB8AC3E}">
        <p14:creationId xmlns:p14="http://schemas.microsoft.com/office/powerpoint/2010/main" val="49955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91" y="1600200"/>
            <a:ext cx="6318018" cy="4525963"/>
          </a:xfrm>
        </p:spPr>
      </p:pic>
    </p:spTree>
    <p:extLst>
      <p:ext uri="{BB962C8B-B14F-4D97-AF65-F5344CB8AC3E}">
        <p14:creationId xmlns:p14="http://schemas.microsoft.com/office/powerpoint/2010/main" val="52039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91" y="1600200"/>
            <a:ext cx="6318018" cy="4525963"/>
          </a:xfrm>
        </p:spPr>
      </p:pic>
    </p:spTree>
    <p:extLst>
      <p:ext uri="{BB962C8B-B14F-4D97-AF65-F5344CB8AC3E}">
        <p14:creationId xmlns:p14="http://schemas.microsoft.com/office/powerpoint/2010/main" val="37620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Communicating Uncertainty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dirty="0"/>
              <a:t>“Confidence intervals considered harmful”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/>
              <a:t>—</a:t>
            </a:r>
            <a:r>
              <a:rPr lang="x-none" dirty="0"/>
              <a:t>Belia, 2005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6172200" cy="36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9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Attempt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60549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http://www.nytimes.com</a:t>
            </a:r>
            <a:r>
              <a:rPr lang="en-US" sz="1400" dirty="0"/>
              <a:t>,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742427" cy="38179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94626" y="6362700"/>
            <a:ext cx="6400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http://vis4.net/blog/posts/jittery-gauges-election-forecast/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76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157</Words>
  <Application>Microsoft Office PowerPoint</Application>
  <PresentationFormat>On-screen Show (4:3)</PresentationFormat>
  <Paragraphs>24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Custom Design</vt:lpstr>
      <vt:lpstr>Exploring Uncertainty</vt:lpstr>
      <vt:lpstr>Data</vt:lpstr>
      <vt:lpstr>Data</vt:lpstr>
      <vt:lpstr>PowerPoint Presentation</vt:lpstr>
      <vt:lpstr>PowerPoint Presentation</vt:lpstr>
      <vt:lpstr>PowerPoint Presentation</vt:lpstr>
      <vt:lpstr>PowerPoint Presentation</vt:lpstr>
      <vt:lpstr>Communicating Uncertainty Is Hard</vt:lpstr>
      <vt:lpstr>A Different Attempt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107</cp:revision>
  <dcterms:created xsi:type="dcterms:W3CDTF">2016-03-21T14:12:59Z</dcterms:created>
  <dcterms:modified xsi:type="dcterms:W3CDTF">2017-02-01T00:29:50Z</dcterms:modified>
</cp:coreProperties>
</file>