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72" autoAdjust="0"/>
  </p:normalViewPr>
  <p:slideViewPr>
    <p:cSldViewPr>
      <p:cViewPr varScale="1">
        <p:scale>
          <a:sx n="60" d="100"/>
          <a:sy n="60" d="100"/>
        </p:scale>
        <p:origin x="-12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Selecting the </a:t>
            </a:r>
            <a:r>
              <a:rPr lang="en-US" dirty="0" smtClean="0"/>
              <a:t>Right Tool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28" y="381000"/>
            <a:ext cx="8507144" cy="6324600"/>
          </a:xfrm>
        </p:spPr>
      </p:pic>
    </p:spTree>
    <p:extLst>
      <p:ext uri="{BB962C8B-B14F-4D97-AF65-F5344CB8AC3E}">
        <p14:creationId xmlns:p14="http://schemas.microsoft.com/office/powerpoint/2010/main" val="196286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/>
              <a:t>Taxonomy </a:t>
            </a:r>
            <a:r>
              <a:rPr lang="en-US" sz="4000" dirty="0" smtClean="0"/>
              <a:t>From </a:t>
            </a:r>
            <a:r>
              <a:rPr lang="en-US" sz="4000" dirty="0" smtClean="0"/>
              <a:t>Jeffrey </a:t>
            </a:r>
            <a:r>
              <a:rPr lang="en-US" sz="4000" dirty="0" err="1" smtClean="0"/>
              <a:t>Heer</a:t>
            </a:r>
            <a:r>
              <a:rPr lang="en-US" sz="4000" dirty="0" smtClean="0"/>
              <a:t> (2017)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450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2" y="381000"/>
            <a:ext cx="8461715" cy="6324600"/>
          </a:xfrm>
        </p:spPr>
      </p:pic>
    </p:spTree>
    <p:extLst>
      <p:ext uri="{BB962C8B-B14F-4D97-AF65-F5344CB8AC3E}">
        <p14:creationId xmlns:p14="http://schemas.microsoft.com/office/powerpoint/2010/main" val="180786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30" y="381000"/>
            <a:ext cx="8469739" cy="6324600"/>
          </a:xfrm>
        </p:spPr>
      </p:pic>
    </p:spTree>
    <p:extLst>
      <p:ext uri="{BB962C8B-B14F-4D97-AF65-F5344CB8AC3E}">
        <p14:creationId xmlns:p14="http://schemas.microsoft.com/office/powerpoint/2010/main" val="8516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9" y="381000"/>
            <a:ext cx="8475122" cy="6324600"/>
          </a:xfrm>
        </p:spPr>
      </p:pic>
    </p:spTree>
    <p:extLst>
      <p:ext uri="{BB962C8B-B14F-4D97-AF65-F5344CB8AC3E}">
        <p14:creationId xmlns:p14="http://schemas.microsoft.com/office/powerpoint/2010/main" val="122171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3" y="381000"/>
            <a:ext cx="8512354" cy="6324600"/>
          </a:xfrm>
        </p:spPr>
      </p:pic>
    </p:spTree>
    <p:extLst>
      <p:ext uri="{BB962C8B-B14F-4D97-AF65-F5344CB8AC3E}">
        <p14:creationId xmlns:p14="http://schemas.microsoft.com/office/powerpoint/2010/main" val="120974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56" y="381000"/>
            <a:ext cx="8488488" cy="6324600"/>
          </a:xfrm>
        </p:spPr>
      </p:pic>
    </p:spTree>
    <p:extLst>
      <p:ext uri="{BB962C8B-B14F-4D97-AF65-F5344CB8AC3E}">
        <p14:creationId xmlns:p14="http://schemas.microsoft.com/office/powerpoint/2010/main" val="196910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9" y="381000"/>
            <a:ext cx="8475122" cy="6324600"/>
          </a:xfrm>
        </p:spPr>
      </p:pic>
    </p:spTree>
    <p:extLst>
      <p:ext uri="{BB962C8B-B14F-4D97-AF65-F5344CB8AC3E}">
        <p14:creationId xmlns:p14="http://schemas.microsoft.com/office/powerpoint/2010/main" val="194888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3" y="381000"/>
            <a:ext cx="8490993" cy="6324600"/>
          </a:xfrm>
        </p:spPr>
      </p:pic>
    </p:spTree>
    <p:extLst>
      <p:ext uri="{BB962C8B-B14F-4D97-AF65-F5344CB8AC3E}">
        <p14:creationId xmlns:p14="http://schemas.microsoft.com/office/powerpoint/2010/main" val="148522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11</Words>
  <Application>Microsoft Macintosh PowerPoint</Application>
  <PresentationFormat>On-screen Show (4:3)</PresentationFormat>
  <Paragraphs>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Selecting the Right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Pamela Hunt</cp:lastModifiedBy>
  <cp:revision>89</cp:revision>
  <dcterms:created xsi:type="dcterms:W3CDTF">2016-03-21T14:12:59Z</dcterms:created>
  <dcterms:modified xsi:type="dcterms:W3CDTF">2017-01-27T16:46:08Z</dcterms:modified>
</cp:coreProperties>
</file>