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5"/>
  </p:notesMasterIdLst>
  <p:sldIdLst>
    <p:sldId id="269" r:id="rId3"/>
    <p:sldId id="279" r:id="rId4"/>
    <p:sldId id="281" r:id="rId5"/>
    <p:sldId id="280" r:id="rId6"/>
    <p:sldId id="271" r:id="rId7"/>
    <p:sldId id="274" r:id="rId8"/>
    <p:sldId id="275" r:id="rId9"/>
    <p:sldId id="276" r:id="rId10"/>
    <p:sldId id="270" r:id="rId11"/>
    <p:sldId id="277" r:id="rId12"/>
    <p:sldId id="278" r:id="rId13"/>
    <p:sldId id="267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252"/>
    <a:srgbClr val="013334"/>
    <a:srgbClr val="10069F"/>
    <a:srgbClr val="4E2A84"/>
    <a:srgbClr val="582E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431" autoAdjust="0"/>
    <p:restoredTop sz="86372" autoAdjust="0"/>
  </p:normalViewPr>
  <p:slideViewPr>
    <p:cSldViewPr>
      <p:cViewPr varScale="1">
        <p:scale>
          <a:sx n="76" d="100"/>
          <a:sy n="76" d="100"/>
        </p:scale>
        <p:origin x="528" y="3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570D6A-FB49-A14C-9B03-21B3417100CD}" type="datetimeFigureOut">
              <a:rPr lang="en-US" smtClean="0"/>
              <a:t>1/31/2017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CB6C83-B894-2740-9986-97D8BB6F6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6698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CB6C83-B894-2740-9986-97D8BB6F6D9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0460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plot need</a:t>
            </a:r>
            <a:r>
              <a:rPr lang="en-US" baseline="0" dirty="0"/>
              <a:t> to be viewed with a browser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CB6C83-B894-2740-9986-97D8BB6F6D9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4976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CB6C83-B894-2740-9986-97D8BB6F6D9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6653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CB6C83-B894-2740-9986-97D8BB6F6D9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1778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CB6C83-B894-2740-9986-97D8BB6F6D9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126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28800"/>
            <a:ext cx="7772400" cy="900546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85800" y="2819400"/>
            <a:ext cx="77724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8956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211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689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0297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3097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5835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4291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4053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1/31/2017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1973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1/31/2017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2094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1/31/2017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2949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660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84984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3955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21033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194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282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993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1/31/2017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506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1/31/2017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295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1/31/2017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64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528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812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F0CF78-BAF2-4139-91F3-215362EF2725}" type="datetimeFigureOut">
              <a:rPr lang="en-US" smtClean="0"/>
              <a:t>1/31/2017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rgbClr val="00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6578550" y="62508"/>
            <a:ext cx="2143379" cy="248989"/>
          </a:xfrm>
          <a:prstGeom prst="rect">
            <a:avLst/>
          </a:prstGeom>
        </p:spPr>
      </p:pic>
      <p:sp>
        <p:nvSpPr>
          <p:cNvPr id="15" name="Rectangle 14"/>
          <p:cNvSpPr/>
          <p:nvPr userDrawn="1"/>
        </p:nvSpPr>
        <p:spPr>
          <a:xfrm>
            <a:off x="0" y="6779932"/>
            <a:ext cx="9144000" cy="91440"/>
          </a:xfrm>
          <a:prstGeom prst="rect">
            <a:avLst/>
          </a:prstGeom>
          <a:solidFill>
            <a:srgbClr val="00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59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FDA78D-F215-42DF-9B83-6796C1E09096}" type="datetimeFigureOut">
              <a:rPr lang="en-US" smtClean="0"/>
              <a:t>1/31/2017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6779932"/>
            <a:ext cx="9144000" cy="91440"/>
          </a:xfrm>
          <a:prstGeom prst="rect">
            <a:avLst/>
          </a:prstGeom>
          <a:solidFill>
            <a:srgbClr val="00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rgbClr val="00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201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1918854"/>
            <a:ext cx="7772400" cy="900546"/>
          </a:xfrm>
        </p:spPr>
        <p:txBody>
          <a:bodyPr/>
          <a:lstStyle/>
          <a:p>
            <a:r>
              <a:rPr lang="en-US" dirty="0" err="1"/>
              <a:t>Bokeh</a:t>
            </a:r>
            <a:endParaRPr lang="en-US" dirty="0"/>
          </a:p>
        </p:txBody>
      </p:sp>
      <p:sp>
        <p:nvSpPr>
          <p:cNvPr id="5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High-Level, Interactive Plotting in Python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0326" y="5831663"/>
            <a:ext cx="4244553" cy="49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512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to Use 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Running a </a:t>
            </a:r>
            <a:r>
              <a:rPr lang="en-US" dirty="0" err="1"/>
              <a:t>Bokeh</a:t>
            </a:r>
            <a:r>
              <a:rPr lang="en-US" dirty="0"/>
              <a:t> server (akin to Shiny)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Inside </a:t>
            </a:r>
            <a:r>
              <a:rPr lang="en-US" dirty="0" err="1"/>
              <a:t>Jupyter</a:t>
            </a:r>
            <a:r>
              <a:rPr lang="en-US" dirty="0"/>
              <a:t> notebook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41051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to Use 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Running a </a:t>
            </a:r>
            <a:r>
              <a:rPr lang="en-US" dirty="0" err="1"/>
              <a:t>Bokeh</a:t>
            </a:r>
            <a:r>
              <a:rPr lang="en-US" dirty="0"/>
              <a:t> server (akin to Shiny)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Inside </a:t>
            </a:r>
            <a:r>
              <a:rPr lang="en-US" dirty="0" err="1"/>
              <a:t>Jupyter</a:t>
            </a:r>
            <a:r>
              <a:rPr lang="en-US" dirty="0"/>
              <a:t> notebook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Stand-alone (generate HTML -&gt; PNG)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*Requires user interaction</a:t>
            </a:r>
          </a:p>
        </p:txBody>
      </p:sp>
    </p:spTree>
    <p:extLst>
      <p:ext uri="{BB962C8B-B14F-4D97-AF65-F5344CB8AC3E}">
        <p14:creationId xmlns:p14="http://schemas.microsoft.com/office/powerpoint/2010/main" val="13108278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school_logo1_rgb_xl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072" y="2724912"/>
            <a:ext cx="7229856" cy="1408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897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1374658"/>
            <a:ext cx="5190264" cy="5294418"/>
          </a:xfrm>
        </p:spPr>
      </p:pic>
    </p:spTree>
    <p:extLst>
      <p:ext uri="{BB962C8B-B14F-4D97-AF65-F5344CB8AC3E}">
        <p14:creationId xmlns:p14="http://schemas.microsoft.com/office/powerpoint/2010/main" val="355807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309" y="1417638"/>
            <a:ext cx="6705382" cy="5299308"/>
          </a:xfrm>
        </p:spPr>
      </p:pic>
    </p:spTree>
    <p:extLst>
      <p:ext uri="{BB962C8B-B14F-4D97-AF65-F5344CB8AC3E}">
        <p14:creationId xmlns:p14="http://schemas.microsoft.com/office/powerpoint/2010/main" val="1370630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412932"/>
            <a:ext cx="8531437" cy="4987868"/>
          </a:xfrm>
        </p:spPr>
      </p:pic>
    </p:spTree>
    <p:extLst>
      <p:ext uri="{BB962C8B-B14F-4D97-AF65-F5344CB8AC3E}">
        <p14:creationId xmlns:p14="http://schemas.microsoft.com/office/powerpoint/2010/main" val="32858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52400" y="1001712"/>
            <a:ext cx="8610600" cy="571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495300" y="1570038"/>
            <a:ext cx="3962400" cy="4602162"/>
            <a:chOff x="2590800" y="1752600"/>
            <a:chExt cx="3962400" cy="4602162"/>
          </a:xfrm>
        </p:grpSpPr>
        <p:sp>
          <p:nvSpPr>
            <p:cNvPr id="4" name="Rounded Rectangle 3"/>
            <p:cNvSpPr/>
            <p:nvPr/>
          </p:nvSpPr>
          <p:spPr>
            <a:xfrm>
              <a:off x="2590800" y="1752600"/>
              <a:ext cx="3962400" cy="4602162"/>
            </a:xfrm>
            <a:prstGeom prst="roundRect">
              <a:avLst>
                <a:gd name="adj" fmla="val 5277"/>
              </a:avLst>
            </a:prstGeom>
            <a:noFill/>
            <a:ln w="57150">
              <a:solidFill>
                <a:schemeClr val="tx1">
                  <a:lumMod val="85000"/>
                  <a:lumOff val="1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2743200" y="1935162"/>
              <a:ext cx="3657600" cy="1295400"/>
            </a:xfrm>
            <a:prstGeom prst="roundRect">
              <a:avLst/>
            </a:prstGeom>
            <a:noFill/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err="1">
                  <a:solidFill>
                    <a:schemeClr val="tx1"/>
                  </a:solidFill>
                </a:rPr>
                <a:t>bokeh.charts</a:t>
              </a:r>
              <a:endParaRPr 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2743200" y="3382962"/>
              <a:ext cx="3657600" cy="1371600"/>
            </a:xfrm>
            <a:prstGeom prst="roundRect">
              <a:avLst/>
            </a:prstGeom>
            <a:noFill/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err="1">
                  <a:solidFill>
                    <a:schemeClr val="tx1"/>
                  </a:solidFill>
                </a:rPr>
                <a:t>bokeh.plotting</a:t>
              </a:r>
              <a:endParaRPr 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2743200" y="4906962"/>
              <a:ext cx="3657600" cy="1295400"/>
            </a:xfrm>
            <a:prstGeom prst="roundRect">
              <a:avLst/>
            </a:prstGeom>
            <a:noFill/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err="1">
                  <a:solidFill>
                    <a:schemeClr val="tx1"/>
                  </a:solidFill>
                </a:rPr>
                <a:t>boken.models</a:t>
              </a:r>
              <a:endParaRPr lang="en-US" sz="3200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Straight Connector 7"/>
            <p:cNvCxnSpPr>
              <a:stCxn id="8" idx="2"/>
              <a:endCxn id="9" idx="0"/>
            </p:cNvCxnSpPr>
            <p:nvPr/>
          </p:nvCxnSpPr>
          <p:spPr>
            <a:xfrm>
              <a:off x="4572000" y="3230562"/>
              <a:ext cx="0" cy="1524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>
              <a:stCxn id="9" idx="2"/>
            </p:cNvCxnSpPr>
            <p:nvPr/>
          </p:nvCxnSpPr>
          <p:spPr>
            <a:xfrm>
              <a:off x="4572000" y="4754562"/>
              <a:ext cx="0" cy="1524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89261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52400" y="1001712"/>
            <a:ext cx="8610600" cy="571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495300" y="1570038"/>
            <a:ext cx="3962400" cy="4602162"/>
            <a:chOff x="2590800" y="1752600"/>
            <a:chExt cx="3962400" cy="4602162"/>
          </a:xfrm>
        </p:grpSpPr>
        <p:sp>
          <p:nvSpPr>
            <p:cNvPr id="4" name="Rounded Rectangle 3"/>
            <p:cNvSpPr/>
            <p:nvPr/>
          </p:nvSpPr>
          <p:spPr>
            <a:xfrm>
              <a:off x="2590800" y="1752600"/>
              <a:ext cx="3962400" cy="4602162"/>
            </a:xfrm>
            <a:prstGeom prst="roundRect">
              <a:avLst>
                <a:gd name="adj" fmla="val 5277"/>
              </a:avLst>
            </a:prstGeom>
            <a:noFill/>
            <a:ln w="57150">
              <a:solidFill>
                <a:schemeClr val="tx1">
                  <a:lumMod val="85000"/>
                  <a:lumOff val="1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2743200" y="1935162"/>
              <a:ext cx="3657600" cy="1295400"/>
            </a:xfrm>
            <a:prstGeom prst="roundRect">
              <a:avLst/>
            </a:prstGeom>
            <a:noFill/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err="1">
                  <a:solidFill>
                    <a:schemeClr val="tx1"/>
                  </a:solidFill>
                </a:rPr>
                <a:t>bokeh.charts</a:t>
              </a:r>
              <a:endParaRPr 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2743200" y="3382962"/>
              <a:ext cx="3657600" cy="1371600"/>
            </a:xfrm>
            <a:prstGeom prst="roundRect">
              <a:avLst/>
            </a:prstGeom>
            <a:noFill/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err="1">
                  <a:solidFill>
                    <a:schemeClr val="tx1"/>
                  </a:solidFill>
                </a:rPr>
                <a:t>bokeh.plotting</a:t>
              </a:r>
              <a:endParaRPr 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2743200" y="4906962"/>
              <a:ext cx="3657600" cy="1295400"/>
            </a:xfrm>
            <a:prstGeom prst="roundRect">
              <a:avLst/>
            </a:prstGeom>
            <a:noFill/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err="1">
                  <a:solidFill>
                    <a:schemeClr val="tx1"/>
                  </a:solidFill>
                </a:rPr>
                <a:t>boken.models</a:t>
              </a:r>
              <a:endParaRPr lang="en-US" sz="3200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Straight Connector 7"/>
            <p:cNvCxnSpPr>
              <a:stCxn id="8" idx="2"/>
              <a:endCxn id="9" idx="0"/>
            </p:cNvCxnSpPr>
            <p:nvPr/>
          </p:nvCxnSpPr>
          <p:spPr>
            <a:xfrm>
              <a:off x="4572000" y="3230562"/>
              <a:ext cx="0" cy="1524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>
              <a:stCxn id="9" idx="2"/>
            </p:cNvCxnSpPr>
            <p:nvPr/>
          </p:nvCxnSpPr>
          <p:spPr>
            <a:xfrm>
              <a:off x="4572000" y="4754562"/>
              <a:ext cx="0" cy="1524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990600" y="587514"/>
            <a:ext cx="2971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724890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52400" y="1001712"/>
            <a:ext cx="8610600" cy="571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495300" y="1570038"/>
            <a:ext cx="3962400" cy="4602162"/>
            <a:chOff x="2590800" y="1752600"/>
            <a:chExt cx="3962400" cy="4602162"/>
          </a:xfrm>
        </p:grpSpPr>
        <p:sp>
          <p:nvSpPr>
            <p:cNvPr id="4" name="Rounded Rectangle 3"/>
            <p:cNvSpPr/>
            <p:nvPr/>
          </p:nvSpPr>
          <p:spPr>
            <a:xfrm>
              <a:off x="2590800" y="1752600"/>
              <a:ext cx="3962400" cy="4602162"/>
            </a:xfrm>
            <a:prstGeom prst="roundRect">
              <a:avLst>
                <a:gd name="adj" fmla="val 5277"/>
              </a:avLst>
            </a:prstGeom>
            <a:noFill/>
            <a:ln w="57150">
              <a:solidFill>
                <a:schemeClr val="tx1">
                  <a:lumMod val="85000"/>
                  <a:lumOff val="1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2743200" y="1935162"/>
              <a:ext cx="3657600" cy="1295400"/>
            </a:xfrm>
            <a:prstGeom prst="roundRect">
              <a:avLst/>
            </a:prstGeom>
            <a:noFill/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err="1">
                  <a:solidFill>
                    <a:schemeClr val="tx1"/>
                  </a:solidFill>
                </a:rPr>
                <a:t>bokeh.charts</a:t>
              </a:r>
              <a:endParaRPr 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2743200" y="3382962"/>
              <a:ext cx="3657600" cy="1371600"/>
            </a:xfrm>
            <a:prstGeom prst="roundRect">
              <a:avLst/>
            </a:prstGeom>
            <a:noFill/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err="1">
                  <a:solidFill>
                    <a:schemeClr val="tx1"/>
                  </a:solidFill>
                </a:rPr>
                <a:t>bokeh.plotting</a:t>
              </a:r>
              <a:endParaRPr 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2743200" y="4906962"/>
              <a:ext cx="3657600" cy="1295400"/>
            </a:xfrm>
            <a:prstGeom prst="roundRect">
              <a:avLst/>
            </a:prstGeom>
            <a:noFill/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err="1">
                  <a:solidFill>
                    <a:schemeClr val="tx1"/>
                  </a:solidFill>
                </a:rPr>
                <a:t>boken.models</a:t>
              </a:r>
              <a:endParaRPr lang="en-US" sz="3200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Straight Connector 7"/>
            <p:cNvCxnSpPr>
              <a:stCxn id="8" idx="2"/>
              <a:endCxn id="9" idx="0"/>
            </p:cNvCxnSpPr>
            <p:nvPr/>
          </p:nvCxnSpPr>
          <p:spPr>
            <a:xfrm>
              <a:off x="4572000" y="3230562"/>
              <a:ext cx="0" cy="1524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>
              <a:stCxn id="9" idx="2"/>
            </p:cNvCxnSpPr>
            <p:nvPr/>
          </p:nvCxnSpPr>
          <p:spPr>
            <a:xfrm>
              <a:off x="4572000" y="4754562"/>
              <a:ext cx="0" cy="1524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990600" y="587514"/>
            <a:ext cx="2971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Python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4800600" y="1562100"/>
            <a:ext cx="3962400" cy="3124200"/>
            <a:chOff x="2590800" y="1752600"/>
            <a:chExt cx="3962400" cy="4602162"/>
          </a:xfrm>
        </p:grpSpPr>
        <p:sp>
          <p:nvSpPr>
            <p:cNvPr id="14" name="Rounded Rectangle 13"/>
            <p:cNvSpPr/>
            <p:nvPr/>
          </p:nvSpPr>
          <p:spPr>
            <a:xfrm>
              <a:off x="2590800" y="1752600"/>
              <a:ext cx="3962400" cy="4602162"/>
            </a:xfrm>
            <a:prstGeom prst="roundRect">
              <a:avLst>
                <a:gd name="adj" fmla="val 5277"/>
              </a:avLst>
            </a:prstGeom>
            <a:noFill/>
            <a:ln w="57150">
              <a:solidFill>
                <a:schemeClr val="tx1">
                  <a:lumMod val="85000"/>
                  <a:lumOff val="1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2743200" y="1997505"/>
              <a:ext cx="3657600" cy="2000052"/>
            </a:xfrm>
            <a:prstGeom prst="roundRect">
              <a:avLst/>
            </a:prstGeom>
            <a:noFill/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err="1">
                  <a:solidFill>
                    <a:schemeClr val="tx1"/>
                  </a:solidFill>
                </a:rPr>
                <a:t>BokehJS</a:t>
              </a:r>
              <a:endParaRPr 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2743200" y="4334301"/>
              <a:ext cx="3657600" cy="1868062"/>
            </a:xfrm>
            <a:prstGeom prst="roundRect">
              <a:avLst/>
            </a:prstGeom>
            <a:noFill/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Backbone</a:t>
              </a:r>
            </a:p>
          </p:txBody>
        </p:sp>
        <p:cxnSp>
          <p:nvCxnSpPr>
            <p:cNvPr id="19" name="Straight Connector 18"/>
            <p:cNvCxnSpPr>
              <a:stCxn id="16" idx="2"/>
              <a:endCxn id="17" idx="0"/>
            </p:cNvCxnSpPr>
            <p:nvPr/>
          </p:nvCxnSpPr>
          <p:spPr>
            <a:xfrm>
              <a:off x="4572000" y="3997557"/>
              <a:ext cx="0" cy="336744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/>
          <p:cNvSpPr txBox="1"/>
          <p:nvPr/>
        </p:nvSpPr>
        <p:spPr>
          <a:xfrm>
            <a:off x="5295900" y="606700"/>
            <a:ext cx="2971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/>
              <a:t>Browser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338878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52400" y="1001712"/>
            <a:ext cx="8610600" cy="571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495300" y="1570038"/>
            <a:ext cx="3962400" cy="4602162"/>
            <a:chOff x="2590800" y="1752600"/>
            <a:chExt cx="3962400" cy="4602162"/>
          </a:xfrm>
        </p:grpSpPr>
        <p:sp>
          <p:nvSpPr>
            <p:cNvPr id="4" name="Rounded Rectangle 3"/>
            <p:cNvSpPr/>
            <p:nvPr/>
          </p:nvSpPr>
          <p:spPr>
            <a:xfrm>
              <a:off x="2590800" y="1752600"/>
              <a:ext cx="3962400" cy="4602162"/>
            </a:xfrm>
            <a:prstGeom prst="roundRect">
              <a:avLst>
                <a:gd name="adj" fmla="val 5277"/>
              </a:avLst>
            </a:prstGeom>
            <a:noFill/>
            <a:ln w="57150">
              <a:solidFill>
                <a:schemeClr val="tx1">
                  <a:lumMod val="85000"/>
                  <a:lumOff val="1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2743200" y="1935162"/>
              <a:ext cx="3657600" cy="1295400"/>
            </a:xfrm>
            <a:prstGeom prst="roundRect">
              <a:avLst/>
            </a:prstGeom>
            <a:noFill/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err="1">
                  <a:solidFill>
                    <a:schemeClr val="tx1"/>
                  </a:solidFill>
                </a:rPr>
                <a:t>bokeh.charts</a:t>
              </a:r>
              <a:endParaRPr 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2743200" y="3382962"/>
              <a:ext cx="3657600" cy="1371600"/>
            </a:xfrm>
            <a:prstGeom prst="roundRect">
              <a:avLst/>
            </a:prstGeom>
            <a:noFill/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err="1">
                  <a:solidFill>
                    <a:schemeClr val="tx1"/>
                  </a:solidFill>
                </a:rPr>
                <a:t>bokeh.plotting</a:t>
              </a:r>
              <a:endParaRPr 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2743200" y="4906962"/>
              <a:ext cx="3657600" cy="1295400"/>
            </a:xfrm>
            <a:prstGeom prst="roundRect">
              <a:avLst/>
            </a:prstGeom>
            <a:noFill/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err="1">
                  <a:solidFill>
                    <a:schemeClr val="tx1"/>
                  </a:solidFill>
                </a:rPr>
                <a:t>boken.models</a:t>
              </a:r>
              <a:endParaRPr lang="en-US" sz="3200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Straight Connector 7"/>
            <p:cNvCxnSpPr>
              <a:stCxn id="8" idx="2"/>
              <a:endCxn id="9" idx="0"/>
            </p:cNvCxnSpPr>
            <p:nvPr/>
          </p:nvCxnSpPr>
          <p:spPr>
            <a:xfrm>
              <a:off x="4572000" y="3230562"/>
              <a:ext cx="0" cy="1524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>
              <a:stCxn id="9" idx="2"/>
            </p:cNvCxnSpPr>
            <p:nvPr/>
          </p:nvCxnSpPr>
          <p:spPr>
            <a:xfrm>
              <a:off x="4572000" y="4754562"/>
              <a:ext cx="0" cy="1524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990600" y="587514"/>
            <a:ext cx="2971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Python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4800600" y="1562100"/>
            <a:ext cx="3962400" cy="3124200"/>
            <a:chOff x="2590800" y="1752600"/>
            <a:chExt cx="3962400" cy="4602162"/>
          </a:xfrm>
        </p:grpSpPr>
        <p:sp>
          <p:nvSpPr>
            <p:cNvPr id="14" name="Rounded Rectangle 13"/>
            <p:cNvSpPr/>
            <p:nvPr/>
          </p:nvSpPr>
          <p:spPr>
            <a:xfrm>
              <a:off x="2590800" y="1752600"/>
              <a:ext cx="3962400" cy="4602162"/>
            </a:xfrm>
            <a:prstGeom prst="roundRect">
              <a:avLst>
                <a:gd name="adj" fmla="val 5277"/>
              </a:avLst>
            </a:prstGeom>
            <a:noFill/>
            <a:ln w="57150">
              <a:solidFill>
                <a:schemeClr val="tx1">
                  <a:lumMod val="85000"/>
                  <a:lumOff val="1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2743200" y="1997505"/>
              <a:ext cx="3657600" cy="2000052"/>
            </a:xfrm>
            <a:prstGeom prst="roundRect">
              <a:avLst/>
            </a:prstGeom>
            <a:noFill/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err="1">
                  <a:solidFill>
                    <a:schemeClr val="tx1"/>
                  </a:solidFill>
                </a:rPr>
                <a:t>BokehJS</a:t>
              </a:r>
              <a:endParaRPr 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2743200" y="4334301"/>
              <a:ext cx="3657600" cy="1868062"/>
            </a:xfrm>
            <a:prstGeom prst="roundRect">
              <a:avLst/>
            </a:prstGeom>
            <a:noFill/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Backbone</a:t>
              </a:r>
            </a:p>
          </p:txBody>
        </p:sp>
        <p:cxnSp>
          <p:nvCxnSpPr>
            <p:cNvPr id="19" name="Straight Connector 18"/>
            <p:cNvCxnSpPr>
              <a:stCxn id="16" idx="2"/>
              <a:endCxn id="17" idx="0"/>
            </p:cNvCxnSpPr>
            <p:nvPr/>
          </p:nvCxnSpPr>
          <p:spPr>
            <a:xfrm>
              <a:off x="4572000" y="3997557"/>
              <a:ext cx="0" cy="336744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/>
          <p:cNvSpPr txBox="1"/>
          <p:nvPr/>
        </p:nvSpPr>
        <p:spPr>
          <a:xfrm>
            <a:off x="5295900" y="606700"/>
            <a:ext cx="2971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/>
              <a:t>Browser</a:t>
            </a:r>
            <a:endParaRPr lang="en-US" sz="4000" dirty="0"/>
          </a:p>
        </p:txBody>
      </p:sp>
      <p:sp>
        <p:nvSpPr>
          <p:cNvPr id="2" name="Freeform 1"/>
          <p:cNvSpPr/>
          <p:nvPr/>
        </p:nvSpPr>
        <p:spPr>
          <a:xfrm>
            <a:off x="4308764" y="4585855"/>
            <a:ext cx="2473036" cy="861312"/>
          </a:xfrm>
          <a:custGeom>
            <a:avLst/>
            <a:gdLst>
              <a:gd name="connsiteX0" fmla="*/ 0 w 2493818"/>
              <a:gd name="connsiteY0" fmla="*/ 775854 h 861312"/>
              <a:gd name="connsiteX1" fmla="*/ 2064327 w 2493818"/>
              <a:gd name="connsiteY1" fmla="*/ 789709 h 861312"/>
              <a:gd name="connsiteX2" fmla="*/ 2493818 w 2493818"/>
              <a:gd name="connsiteY2" fmla="*/ 0 h 861312"/>
              <a:gd name="connsiteX3" fmla="*/ 2493818 w 2493818"/>
              <a:gd name="connsiteY3" fmla="*/ 0 h 861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93818" h="861312">
                <a:moveTo>
                  <a:pt x="0" y="775854"/>
                </a:moveTo>
                <a:cubicBezTo>
                  <a:pt x="824345" y="847436"/>
                  <a:pt x="1648691" y="919018"/>
                  <a:pt x="2064327" y="789709"/>
                </a:cubicBezTo>
                <a:cubicBezTo>
                  <a:pt x="2479963" y="660400"/>
                  <a:pt x="2493818" y="0"/>
                  <a:pt x="2493818" y="0"/>
                </a:cubicBezTo>
                <a:lnTo>
                  <a:pt x="2493818" y="0"/>
                </a:lnTo>
              </a:path>
            </a:pathLst>
          </a:cu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791200" y="5410200"/>
            <a:ext cx="2476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JSON</a:t>
            </a:r>
          </a:p>
        </p:txBody>
      </p:sp>
    </p:spTree>
    <p:extLst>
      <p:ext uri="{BB962C8B-B14F-4D97-AF65-F5344CB8AC3E}">
        <p14:creationId xmlns:p14="http://schemas.microsoft.com/office/powerpoint/2010/main" val="4941091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to Use 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Running a </a:t>
            </a:r>
            <a:r>
              <a:rPr lang="en-US" dirty="0" err="1"/>
              <a:t>Bokeh</a:t>
            </a:r>
            <a:r>
              <a:rPr lang="en-US" dirty="0"/>
              <a:t> server (akin to Shiny)</a:t>
            </a:r>
          </a:p>
        </p:txBody>
      </p:sp>
    </p:spTree>
    <p:extLst>
      <p:ext uri="{BB962C8B-B14F-4D97-AF65-F5344CB8AC3E}">
        <p14:creationId xmlns:p14="http://schemas.microsoft.com/office/powerpoint/2010/main" val="20271212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1477</TotalTime>
  <Words>125</Words>
  <Application>Microsoft Office PowerPoint</Application>
  <PresentationFormat>On-screen Show (4:3)</PresentationFormat>
  <Paragraphs>46</Paragraphs>
  <Slides>12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Office Theme</vt:lpstr>
      <vt:lpstr>Custom Design</vt:lpstr>
      <vt:lpstr>Bokeh</vt:lpstr>
      <vt:lpstr>Examples</vt:lpstr>
      <vt:lpstr>Examples</vt:lpstr>
      <vt:lpstr>Examples</vt:lpstr>
      <vt:lpstr>PowerPoint Presentation</vt:lpstr>
      <vt:lpstr>PowerPoint Presentation</vt:lpstr>
      <vt:lpstr>PowerPoint Presentation</vt:lpstr>
      <vt:lpstr>PowerPoint Presentation</vt:lpstr>
      <vt:lpstr>Where to Use It</vt:lpstr>
      <vt:lpstr>Where to Use It</vt:lpstr>
      <vt:lpstr>Where to Use It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Yalom’s curative factors</dc:title>
  <dc:creator>Administrator</dc:creator>
  <cp:lastModifiedBy>2U LA</cp:lastModifiedBy>
  <cp:revision>89</cp:revision>
  <dcterms:created xsi:type="dcterms:W3CDTF">2016-03-21T14:12:59Z</dcterms:created>
  <dcterms:modified xsi:type="dcterms:W3CDTF">2017-02-01T01:54:04Z</dcterms:modified>
</cp:coreProperties>
</file>