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9" r:id="rId3"/>
    <p:sldId id="270" r:id="rId4"/>
    <p:sldId id="271" r:id="rId5"/>
    <p:sldId id="272" r:id="rId6"/>
    <p:sldId id="277" r:id="rId7"/>
    <p:sldId id="278" r:id="rId8"/>
    <p:sldId id="274" r:id="rId9"/>
    <p:sldId id="275" r:id="rId10"/>
    <p:sldId id="276" r:id="rId11"/>
    <p:sldId id="273" r:id="rId12"/>
    <p:sldId id="27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06" autoAdjust="0"/>
  </p:normalViewPr>
  <p:slideViewPr>
    <p:cSldViewPr>
      <p:cViewPr varScale="1">
        <p:scale>
          <a:sx n="92" d="100"/>
          <a:sy n="92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err="1" smtClean="0"/>
              <a:t>Plotly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11741"/>
            <a:ext cx="3200400" cy="604145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19400"/>
            <a:ext cx="4648200" cy="330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dirty="0" smtClean="0"/>
              <a:t>Communicated to JS library via JSON (i.e., akin to Vega and Vega-Lite).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4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63" y="4146925"/>
            <a:ext cx="2819877" cy="2134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1" y="4648200"/>
            <a:ext cx="3749943" cy="1680253"/>
          </a:xfrm>
          <a:prstGeom prst="roundRect">
            <a:avLst>
              <a:gd name="adj" fmla="val 7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4184191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Plotly.py</a:t>
            </a:r>
            <a:r>
              <a:rPr lang="en-US" sz="2400" dirty="0" smtClean="0"/>
              <a:t> JSON generation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03056" y="1586852"/>
            <a:ext cx="384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Matplotlib</a:t>
            </a:r>
            <a:r>
              <a:rPr lang="en-US" sz="2400" dirty="0"/>
              <a:t> (Artist objects</a:t>
            </a:r>
            <a:r>
              <a:rPr lang="en-US" sz="2400" dirty="0" smtClean="0"/>
              <a:t>)</a:t>
            </a:r>
          </a:p>
          <a:p>
            <a:pPr algn="ctr"/>
            <a:r>
              <a:rPr lang="en-US" sz="2400" dirty="0" smtClean="0"/>
              <a:t>OR</a:t>
            </a:r>
          </a:p>
          <a:p>
            <a:pPr algn="ctr"/>
            <a:r>
              <a:rPr lang="en-US" sz="2400" dirty="0" err="1" smtClean="0"/>
              <a:t>Plotly.py</a:t>
            </a:r>
            <a:r>
              <a:rPr lang="en-US" sz="2400" dirty="0" smtClean="0"/>
              <a:t> plot() command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916702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Plotly.js</a:t>
            </a:r>
            <a:r>
              <a:rPr lang="en-US" sz="2400" dirty="0" smtClean="0"/>
              <a:t> Figure() call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62000" y="2869038"/>
            <a:ext cx="1616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Plotly.py</a:t>
            </a:r>
            <a:r>
              <a:rPr lang="en-US" sz="2400" dirty="0"/>
              <a:t> </a:t>
            </a:r>
            <a:r>
              <a:rPr lang="en-US" sz="2400" dirty="0" smtClean="0"/>
              <a:t>read from MPL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16" y="4756671"/>
            <a:ext cx="1156727" cy="11567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6800" y="57105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SVG/</a:t>
            </a:r>
            <a:r>
              <a:rPr lang="en-US" sz="2400" dirty="0" err="1" smtClean="0"/>
              <a:t>WebGL</a:t>
            </a:r>
            <a:r>
              <a:rPr lang="en-US" sz="2400" dirty="0" smtClean="0"/>
              <a:t> in NB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7" idx="2"/>
            <a:endCxn id="5" idx="0"/>
          </p:cNvCxnSpPr>
          <p:nvPr/>
        </p:nvCxnSpPr>
        <p:spPr>
          <a:xfrm>
            <a:off x="3124200" y="2787181"/>
            <a:ext cx="0" cy="1397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>
          <a:xfrm>
            <a:off x="3124200" y="4645856"/>
            <a:ext cx="0" cy="270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15159" y="5406722"/>
            <a:ext cx="0" cy="303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5" idx="1"/>
          </p:cNvCxnSpPr>
          <p:nvPr/>
        </p:nvCxnSpPr>
        <p:spPr>
          <a:xfrm rot="5400000">
            <a:off x="-57428" y="3062195"/>
            <a:ext cx="2477057" cy="228600"/>
          </a:xfrm>
          <a:prstGeom prst="curvedConnector4">
            <a:avLst>
              <a:gd name="adj1" fmla="val 37207"/>
              <a:gd name="adj2" fmla="val 28813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</p:cNvCxnSpPr>
          <p:nvPr/>
        </p:nvCxnSpPr>
        <p:spPr>
          <a:xfrm>
            <a:off x="5181600" y="4415024"/>
            <a:ext cx="1371600" cy="56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0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1143000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Free version is limited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00" y="457200"/>
            <a:ext cx="2848600" cy="60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1143000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$396/year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33400"/>
            <a:ext cx="3264144" cy="617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997036"/>
            <a:ext cx="339535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Many examples in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48441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Many examples in documentation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7288940" cy="43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513"/>
            <a:ext cx="8229600" cy="452596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Many examples in 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7391400" cy="41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8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Many examples in documentation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Interactive plots (hosted and “offline”)</a:t>
            </a:r>
          </a:p>
        </p:txBody>
      </p:sp>
    </p:spTree>
    <p:extLst>
      <p:ext uri="{BB962C8B-B14F-4D97-AF65-F5344CB8AC3E}">
        <p14:creationId xmlns:p14="http://schemas.microsoft.com/office/powerpoint/2010/main" val="68427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Many examples in documentation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Interactive plots (hosted and “offline”)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Libraries for Python, R, </a:t>
            </a:r>
            <a:r>
              <a:rPr lang="en-US" sz="3600" dirty="0" err="1" smtClean="0"/>
              <a:t>nodeJS</a:t>
            </a:r>
            <a:r>
              <a:rPr lang="en-US" sz="3600" dirty="0" smtClean="0"/>
              <a:t>, </a:t>
            </a:r>
            <a:r>
              <a:rPr lang="en-US" sz="3600" dirty="0" err="1" smtClean="0"/>
              <a:t>Matlab</a:t>
            </a:r>
            <a:r>
              <a:rPr lang="en-US" sz="3600" dirty="0" smtClean="0"/>
              <a:t>, etc. (reads from </a:t>
            </a:r>
            <a:r>
              <a:rPr lang="en-US" sz="3600" dirty="0" err="1" smtClean="0"/>
              <a:t>matplotlib</a:t>
            </a:r>
            <a:r>
              <a:rPr lang="en-US" sz="3600" dirty="0" smtClean="0"/>
              <a:t> or </a:t>
            </a:r>
            <a:r>
              <a:rPr lang="en-US" sz="3600" dirty="0" err="1" smtClean="0"/>
              <a:t>ggplot</a:t>
            </a:r>
            <a:r>
              <a:rPr lang="en-US" sz="3600" dirty="0" smtClean="0"/>
              <a:t> figures)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73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examples in documentation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Interactive plots (hosted and “offline”)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Libraries for Python, R,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Matlab</a:t>
            </a:r>
            <a:r>
              <a:rPr lang="en-US" dirty="0" smtClean="0"/>
              <a:t>, etc. (reads from </a:t>
            </a:r>
            <a:r>
              <a:rPr lang="en-US" dirty="0" err="1" smtClean="0"/>
              <a:t>matplotlib</a:t>
            </a:r>
            <a:r>
              <a:rPr lang="en-US" dirty="0" smtClean="0"/>
              <a:t> or </a:t>
            </a:r>
            <a:r>
              <a:rPr lang="en-US" dirty="0" err="1" smtClean="0"/>
              <a:t>ggplot</a:t>
            </a:r>
            <a:r>
              <a:rPr lang="en-US" dirty="0" smtClean="0"/>
              <a:t> figures)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Streaming (built on D3 and </a:t>
            </a:r>
            <a:r>
              <a:rPr lang="en-US" dirty="0" err="1" smtClean="0"/>
              <a:t>stackGL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8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155</Words>
  <Application>Microsoft Macintosh PowerPoint</Application>
  <PresentationFormat>On-screen Show (4:3)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Office Theme</vt:lpstr>
      <vt:lpstr>Custom Design</vt:lpstr>
      <vt:lpstr>Plotly</vt:lpstr>
      <vt:lpstr>Disclaimer</vt:lpstr>
      <vt:lpstr>Disclaimer</vt:lpstr>
      <vt:lpstr>Capabilities</vt:lpstr>
      <vt:lpstr>Capabilities</vt:lpstr>
      <vt:lpstr>Capabilities</vt:lpstr>
      <vt:lpstr>Capabilities</vt:lpstr>
      <vt:lpstr>Capabilities</vt:lpstr>
      <vt:lpstr>Capabilities</vt:lpstr>
      <vt:lpstr>Grammar</vt:lpstr>
      <vt:lpstr>How It Works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Microsoft Office User</cp:lastModifiedBy>
  <cp:revision>92</cp:revision>
  <dcterms:created xsi:type="dcterms:W3CDTF">2016-03-21T14:12:59Z</dcterms:created>
  <dcterms:modified xsi:type="dcterms:W3CDTF">2017-01-26T01:00:53Z</dcterms:modified>
</cp:coreProperties>
</file>