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9" r:id="rId3"/>
    <p:sldId id="270" r:id="rId4"/>
    <p:sldId id="287" r:id="rId5"/>
    <p:sldId id="288" r:id="rId6"/>
    <p:sldId id="271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2" autoAdjust="0"/>
    <p:restoredTop sz="86304" autoAdjust="0"/>
  </p:normalViewPr>
  <p:slideViewPr>
    <p:cSldViewPr>
      <p:cViewPr varScale="1">
        <p:scale>
          <a:sx n="65" d="100"/>
          <a:sy n="65" d="100"/>
        </p:scale>
        <p:origin x="31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dimensional</a:t>
            </a:r>
            <a:r>
              <a:rPr lang="en-US" baseline="0" dirty="0" smtClean="0"/>
              <a:t> data, and you want to reduce dimension</a:t>
            </a:r>
            <a:r>
              <a:rPr lang="is-IS" baseline="0" dirty="0" smtClean="0"/>
              <a:t>…perhaps some are redundant</a:t>
            </a:r>
          </a:p>
          <a:p>
            <a:r>
              <a:rPr lang="en-US" baseline="0" dirty="0" smtClean="0"/>
              <a:t>increase ability to draw insight from data</a:t>
            </a:r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things</a:t>
            </a:r>
            <a:r>
              <a:rPr lang="en-US" baseline="0" dirty="0" smtClean="0"/>
              <a:t> co-vary, and aren’t independent. in this case, the dimension can be hidden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95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called </a:t>
            </a:r>
            <a:r>
              <a:rPr lang="en-US" baseline="0" dirty="0" err="1" smtClean="0"/>
              <a:t>simpson’s</a:t>
            </a:r>
            <a:r>
              <a:rPr lang="en-US" baseline="0" dirty="0" smtClean="0"/>
              <a:t> paradox!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old,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kohonen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 smtClean="0"/>
              <a:t>Dimensionality </a:t>
            </a:r>
            <a:r>
              <a:rPr lang="en-US" dirty="0" smtClean="0"/>
              <a:t>Reduction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3200"/>
            <a:ext cx="8763000" cy="1143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Goals of dimensionality </a:t>
            </a:r>
            <a:r>
              <a:rPr lang="en-US" dirty="0" smtClean="0"/>
              <a:t>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Covariance and independence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</a:t>
            </a:r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9577" y="6308725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vudlab.com</a:t>
            </a:r>
            <a:r>
              <a:rPr lang="en-US" dirty="0"/>
              <a:t>/</a:t>
            </a:r>
            <a:r>
              <a:rPr lang="en-US" dirty="0" err="1"/>
              <a:t>simpsons</a:t>
            </a:r>
            <a:r>
              <a:rPr lang="en-US" dirty="0"/>
              <a:t>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645681"/>
            <a:ext cx="7264400" cy="466997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5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Self-Organizing Maps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279" y="1447800"/>
            <a:ext cx="52094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7696200" y="64770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Kohonen</a:t>
            </a:r>
            <a:r>
              <a:rPr lang="en-US" sz="1400" dirty="0"/>
              <a:t> </a:t>
            </a:r>
            <a:r>
              <a:rPr lang="en-US" sz="1400" dirty="0" smtClean="0"/>
              <a:t>(1990)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91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72</Words>
  <Application>Microsoft Office PowerPoint</Application>
  <PresentationFormat>On-screen Show (4:3)</PresentationFormat>
  <Paragraphs>16</Paragraphs>
  <Slides>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Custom Design</vt:lpstr>
      <vt:lpstr>Dimensionality Reduction</vt:lpstr>
      <vt:lpstr>Goals of dimensionality reduction</vt:lpstr>
      <vt:lpstr>Covariance and independence</vt:lpstr>
      <vt:lpstr>Missing Dimensions</vt:lpstr>
      <vt:lpstr>Self-Organizing Maps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Pam Hunt</cp:lastModifiedBy>
  <cp:revision>94</cp:revision>
  <dcterms:created xsi:type="dcterms:W3CDTF">2016-03-21T14:12:59Z</dcterms:created>
  <dcterms:modified xsi:type="dcterms:W3CDTF">2017-01-25T12:51:17Z</dcterms:modified>
</cp:coreProperties>
</file>