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9" r:id="rId3"/>
    <p:sldId id="274" r:id="rId4"/>
    <p:sldId id="270" r:id="rId5"/>
    <p:sldId id="271" r:id="rId6"/>
    <p:sldId id="272" r:id="rId7"/>
    <p:sldId id="276" r:id="rId8"/>
    <p:sldId id="275" r:id="rId9"/>
    <p:sldId id="27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298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streaming data?</a:t>
            </a:r>
            <a:r>
              <a:rPr lang="en-US" baseline="0" dirty="0"/>
              <a:t> backend framework can matter.</a:t>
            </a:r>
          </a:p>
          <a:p>
            <a:r>
              <a:rPr lang="en-US" baseline="0" dirty="0"/>
              <a:t>HDFS on backend.</a:t>
            </a:r>
          </a:p>
          <a:p>
            <a:r>
              <a:rPr lang="en-US" baseline="0" dirty="0"/>
              <a:t>choice of data storage format- </a:t>
            </a:r>
            <a:r>
              <a:rPr lang="en-US" baseline="0" dirty="0" err="1"/>
              <a:t>nosql</a:t>
            </a:r>
            <a:r>
              <a:rPr lang="en-US" baseline="0" dirty="0"/>
              <a:t> versus </a:t>
            </a:r>
            <a:r>
              <a:rPr lang="en-US" baseline="0" dirty="0" err="1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ParaView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, to run across multiple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</a:t>
            </a:r>
            <a:r>
              <a:rPr lang="en-US" baseline="0" dirty="0"/>
              <a:t> of the most powerful features of Tableau! Connects to databases and extracts based on queries. Practical limit is around 10GB for desktop.</a:t>
            </a:r>
          </a:p>
          <a:p>
            <a:r>
              <a:rPr lang="en-US" baseline="0" dirty="0"/>
              <a:t>Spark- loads in memory when possible for fast </a:t>
            </a:r>
            <a:r>
              <a:rPr lang="en-US" baseline="0" dirty="0" err="1"/>
              <a:t>queriers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ended with</a:t>
            </a:r>
            <a:r>
              <a:rPr lang="en-US" baseline="0" dirty="0"/>
              <a:t> this before, and now the JS has to get the data!</a:t>
            </a:r>
          </a:p>
          <a:p>
            <a:r>
              <a:rPr lang="en-US" dirty="0"/>
              <a:t>Compression across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Connecting to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Connecting to data in EDA</a:t>
            </a:r>
          </a:p>
        </p:txBody>
      </p:sp>
    </p:spTree>
    <p:extLst>
      <p:ext uri="{BB962C8B-B14F-4D97-AF65-F5344CB8AC3E}">
        <p14:creationId xmlns:p14="http://schemas.microsoft.com/office/powerpoint/2010/main" val="185415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Storage, Processing, Plotting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1262"/>
            <a:ext cx="8229600" cy="3863839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7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/>
              <a:t>Scientific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88874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/>
              <a:t>Tableau, Python</a:t>
            </a:r>
          </a:p>
        </p:txBody>
      </p:sp>
    </p:spTree>
    <p:extLst>
      <p:ext uri="{BB962C8B-B14F-4D97-AF65-F5344CB8AC3E}">
        <p14:creationId xmlns:p14="http://schemas.microsoft.com/office/powerpoint/2010/main" val="49540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Data (vs. Extracted)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Pros: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Faster iteration (accessible)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Real-time feedback</a:t>
            </a:r>
          </a:p>
          <a:p>
            <a:pPr>
              <a:spcBef>
                <a:spcPts val="0"/>
              </a:spcBef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Cons: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Added complexity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Memory considerations for big data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Insights out of date</a:t>
            </a:r>
          </a:p>
        </p:txBody>
      </p:sp>
    </p:spTree>
    <p:extLst>
      <p:ext uri="{BB962C8B-B14F-4D97-AF65-F5344CB8AC3E}">
        <p14:creationId xmlns:p14="http://schemas.microsoft.com/office/powerpoint/2010/main" val="78134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Optimizing for explanatory vis</a:t>
            </a:r>
          </a:p>
        </p:txBody>
      </p:sp>
    </p:spTree>
    <p:extLst>
      <p:ext uri="{BB962C8B-B14F-4D97-AF65-F5344CB8AC3E}">
        <p14:creationId xmlns:p14="http://schemas.microsoft.com/office/powerpoint/2010/main" val="159244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Loading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17638"/>
            <a:ext cx="7315200" cy="510854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7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143</Words>
  <Application>Microsoft Office PowerPoint</Application>
  <PresentationFormat>On-screen Show (4:3)</PresentationFormat>
  <Paragraphs>29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Custom Design</vt:lpstr>
      <vt:lpstr>Connecting to Data</vt:lpstr>
      <vt:lpstr>Connecting to data in EDA</vt:lpstr>
      <vt:lpstr>Storage, Processing, Plotting</vt:lpstr>
      <vt:lpstr>Scientific visualization tools</vt:lpstr>
      <vt:lpstr>Tableau, Python</vt:lpstr>
      <vt:lpstr>Live Data (vs. Extracted)</vt:lpstr>
      <vt:lpstr>Optimizing for explanatory vis</vt:lpstr>
      <vt:lpstr>Browser Loading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92</cp:revision>
  <dcterms:created xsi:type="dcterms:W3CDTF">2016-03-21T14:12:59Z</dcterms:created>
  <dcterms:modified xsi:type="dcterms:W3CDTF">2017-02-02T21:57:36Z</dcterms:modified>
</cp:coreProperties>
</file>