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6"/>
  </p:notesMasterIdLst>
  <p:sldIdLst>
    <p:sldId id="269" r:id="rId3"/>
    <p:sldId id="266" r:id="rId4"/>
    <p:sldId id="267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252"/>
    <a:srgbClr val="013334"/>
    <a:srgbClr val="10069F"/>
    <a:srgbClr val="4E2A84"/>
    <a:srgbClr val="582E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33" autoAdjust="0"/>
    <p:restoredTop sz="86304" autoAdjust="0"/>
  </p:normalViewPr>
  <p:slideViewPr>
    <p:cSldViewPr>
      <p:cViewPr varScale="1">
        <p:scale>
          <a:sx n="76" d="100"/>
          <a:sy n="76" d="100"/>
        </p:scale>
        <p:origin x="528" y="3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570D6A-FB49-A14C-9B03-21B3417100CD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CB6C83-B894-2740-9986-97D8BB6F6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6698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28800"/>
            <a:ext cx="7772400" cy="900546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85800" y="2819400"/>
            <a:ext cx="77724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8956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211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689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0297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3097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5835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4291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4053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1973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2094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2949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660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84984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3955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21033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194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282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993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506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295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64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528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812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F0CF78-BAF2-4139-91F3-215362EF2725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rgbClr val="00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6578550" y="62508"/>
            <a:ext cx="2143379" cy="248989"/>
          </a:xfrm>
          <a:prstGeom prst="rect">
            <a:avLst/>
          </a:prstGeom>
        </p:spPr>
      </p:pic>
      <p:sp>
        <p:nvSpPr>
          <p:cNvPr id="15" name="Rectangle 14"/>
          <p:cNvSpPr/>
          <p:nvPr userDrawn="1"/>
        </p:nvSpPr>
        <p:spPr>
          <a:xfrm>
            <a:off x="0" y="6779932"/>
            <a:ext cx="9144000" cy="91440"/>
          </a:xfrm>
          <a:prstGeom prst="rect">
            <a:avLst/>
          </a:prstGeom>
          <a:solidFill>
            <a:srgbClr val="00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59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FDA78D-F215-42DF-9B83-6796C1E09096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6779932"/>
            <a:ext cx="9144000" cy="91440"/>
          </a:xfrm>
          <a:prstGeom prst="rect">
            <a:avLst/>
          </a:prstGeom>
          <a:solidFill>
            <a:srgbClr val="00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rgbClr val="00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201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1918854"/>
            <a:ext cx="7772400" cy="900546"/>
          </a:xfrm>
        </p:spPr>
        <p:txBody>
          <a:bodyPr/>
          <a:lstStyle/>
          <a:p>
            <a:r>
              <a:rPr lang="en-US" dirty="0"/>
              <a:t>Increasing Performance in D3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0326" y="5831663"/>
            <a:ext cx="4244553" cy="49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512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Strategies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457200" y="1752600"/>
            <a:ext cx="8229600" cy="3276600"/>
          </a:xfrm>
        </p:spPr>
        <p:txBody>
          <a:bodyPr/>
          <a:lstStyle/>
          <a:p>
            <a:r>
              <a:rPr lang="en-US" sz="3600" dirty="0"/>
              <a:t>Minimize number of XML elements</a:t>
            </a:r>
          </a:p>
          <a:p>
            <a:r>
              <a:rPr lang="en-US" sz="3600" dirty="0"/>
              <a:t>Use d3.timer for animation</a:t>
            </a:r>
          </a:p>
          <a:p>
            <a:r>
              <a:rPr lang="en-US" sz="3600" dirty="0"/>
              <a:t>Update selectively</a:t>
            </a:r>
          </a:p>
          <a:p>
            <a:r>
              <a:rPr lang="en-US" sz="3600" dirty="0"/>
              <a:t>Fetch data incrementally</a:t>
            </a:r>
          </a:p>
          <a:p>
            <a:r>
              <a:rPr lang="en-US" sz="3600" dirty="0"/>
              <a:t>Use the profiler/timeline tools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0633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school_logo1_rgb_xl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072" y="2724912"/>
            <a:ext cx="7229856" cy="1408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897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4032</TotalTime>
  <Words>28</Words>
  <Application>Microsoft Office PowerPoint</Application>
  <PresentationFormat>On-screen Show (4:3)</PresentationFormat>
  <Paragraphs>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Office Theme</vt:lpstr>
      <vt:lpstr>Custom Design</vt:lpstr>
      <vt:lpstr>Increasing Performance in D3</vt:lpstr>
      <vt:lpstr>Basic Strategies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Yalom’s curative factors</dc:title>
  <dc:creator>Administrator</dc:creator>
  <cp:lastModifiedBy>2U LA</cp:lastModifiedBy>
  <cp:revision>108</cp:revision>
  <dcterms:created xsi:type="dcterms:W3CDTF">2016-03-21T14:12:59Z</dcterms:created>
  <dcterms:modified xsi:type="dcterms:W3CDTF">2017-02-01T19:26:46Z</dcterms:modified>
</cp:coreProperties>
</file>