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81" r:id="rId3"/>
    <p:sldId id="285" r:id="rId4"/>
    <p:sldId id="274" r:id="rId5"/>
    <p:sldId id="271" r:id="rId6"/>
    <p:sldId id="275" r:id="rId7"/>
    <p:sldId id="276" r:id="rId8"/>
    <p:sldId id="277" r:id="rId9"/>
    <p:sldId id="273" r:id="rId10"/>
    <p:sldId id="287" r:id="rId11"/>
    <p:sldId id="29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ay Richman" initials="LR" lastIdx="1" clrIdx="0">
    <p:extLst/>
  </p:cmAuthor>
  <p:cmAuthor id="2" name="Lindsay Richman" initials="LR [2]" lastIdx="1" clrIdx="1">
    <p:extLst/>
  </p:cmAuthor>
  <p:cmAuthor id="3" name="Lindsay Richman" initials="LR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04" autoAdjust="0"/>
  </p:normalViewPr>
  <p:slideViewPr>
    <p:cSldViewPr>
      <p:cViewPr varScale="1">
        <p:scale>
          <a:sx n="76" d="100"/>
          <a:sy n="76" d="100"/>
        </p:scale>
        <p:origin x="52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11:26:44.613" idx="1">
    <p:pos x="10" y="10"/>
    <p:text>I didn't see any animations on this slide, but there are two images.  The code is different in each one.  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Minimizing Elements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5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Paths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476500"/>
            <a:ext cx="6134100" cy="189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349500"/>
            <a:ext cx="6273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6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905000"/>
            <a:ext cx="8229600" cy="3276600"/>
          </a:xfrm>
        </p:spPr>
        <p:txBody>
          <a:bodyPr/>
          <a:lstStyle/>
          <a:p>
            <a:r>
              <a:rPr lang="en-US" sz="3600" dirty="0"/>
              <a:t>Simple: Remove nonessentials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Nonessentials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981200"/>
            <a:ext cx="6527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2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905000"/>
            <a:ext cx="8229600" cy="3276600"/>
          </a:xfrm>
        </p:spPr>
        <p:txBody>
          <a:bodyPr/>
          <a:lstStyle/>
          <a:p>
            <a:r>
              <a:rPr lang="en-US" sz="3600" dirty="0"/>
              <a:t>Simple: Remove nonessentials</a:t>
            </a:r>
          </a:p>
          <a:p>
            <a:r>
              <a:rPr lang="en-US" sz="3600" dirty="0"/>
              <a:t>Use canvas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9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Canvas Backend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981200"/>
            <a:ext cx="8051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981200"/>
            <a:ext cx="8229600" cy="3276600"/>
          </a:xfrm>
        </p:spPr>
        <p:txBody>
          <a:bodyPr>
            <a:normAutofit/>
          </a:bodyPr>
          <a:lstStyle/>
          <a:p>
            <a:r>
              <a:rPr lang="en-US" sz="3600" dirty="0"/>
              <a:t>Remove nonessentials</a:t>
            </a:r>
          </a:p>
          <a:p>
            <a:r>
              <a:rPr lang="en-US" sz="3600" dirty="0"/>
              <a:t>Use canvas backend</a:t>
            </a:r>
          </a:p>
          <a:p>
            <a:r>
              <a:rPr lang="en-US" sz="3600" dirty="0"/>
              <a:t>Filter data</a:t>
            </a:r>
          </a:p>
        </p:txBody>
      </p:sp>
    </p:spTree>
    <p:extLst>
      <p:ext uri="{BB962C8B-B14F-4D97-AF65-F5344CB8AC3E}">
        <p14:creationId xmlns:p14="http://schemas.microsoft.com/office/powerpoint/2010/main" val="152623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6934200" cy="22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28800"/>
            <a:ext cx="8229600" cy="3276600"/>
          </a:xfrm>
        </p:spPr>
        <p:txBody>
          <a:bodyPr>
            <a:normAutofit/>
          </a:bodyPr>
          <a:lstStyle/>
          <a:p>
            <a:r>
              <a:rPr lang="en-US" sz="3600" dirty="0"/>
              <a:t>Remove nonessentials</a:t>
            </a:r>
          </a:p>
          <a:p>
            <a:r>
              <a:rPr lang="en-US" sz="3600" dirty="0"/>
              <a:t>Use canvas backend</a:t>
            </a:r>
          </a:p>
          <a:p>
            <a:r>
              <a:rPr lang="en-US" sz="3600" dirty="0"/>
              <a:t>Filter data</a:t>
            </a:r>
          </a:p>
          <a:p>
            <a:r>
              <a:rPr lang="en-US" sz="3600" dirty="0"/>
              <a:t>Use paths instead of many elements</a:t>
            </a:r>
          </a:p>
        </p:txBody>
      </p:sp>
    </p:spTree>
    <p:extLst>
      <p:ext uri="{BB962C8B-B14F-4D97-AF65-F5344CB8AC3E}">
        <p14:creationId xmlns:p14="http://schemas.microsoft.com/office/powerpoint/2010/main" val="13188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Paths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476500"/>
            <a:ext cx="61341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7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48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Custom Design</vt:lpstr>
      <vt:lpstr>Minimizing Elements</vt:lpstr>
      <vt:lpstr>Strategies</vt:lpstr>
      <vt:lpstr>Remove Nonessentials</vt:lpstr>
      <vt:lpstr>Strategies</vt:lpstr>
      <vt:lpstr>Use Canvas Backend</vt:lpstr>
      <vt:lpstr>Strategies</vt:lpstr>
      <vt:lpstr>Filter Data</vt:lpstr>
      <vt:lpstr>Strategies</vt:lpstr>
      <vt:lpstr>Using Paths</vt:lpstr>
      <vt:lpstr>Using Paths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104</cp:revision>
  <dcterms:created xsi:type="dcterms:W3CDTF">2016-03-21T14:12:59Z</dcterms:created>
  <dcterms:modified xsi:type="dcterms:W3CDTF">2017-02-01T19:27:08Z</dcterms:modified>
</cp:coreProperties>
</file>