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282" r:id="rId3"/>
    <p:sldId id="278" r:id="rId4"/>
    <p:sldId id="26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33" autoAdjust="0"/>
    <p:restoredTop sz="86304" autoAdjust="0"/>
  </p:normalViewPr>
  <p:slideViewPr>
    <p:cSldViewPr>
      <p:cViewPr varScale="1">
        <p:scale>
          <a:sx n="76" d="100"/>
          <a:sy n="76" d="100"/>
        </p:scale>
        <p:origin x="528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0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05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9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6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4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0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CF78-BAF2-4139-91F3-215362EF272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78550" y="62508"/>
            <a:ext cx="2143379" cy="2489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A78D-F215-42DF-9B83-6796C1E09096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18854"/>
            <a:ext cx="7772400" cy="900546"/>
          </a:xfrm>
        </p:spPr>
        <p:txBody>
          <a:bodyPr/>
          <a:lstStyle/>
          <a:p>
            <a:r>
              <a:rPr lang="en-US" dirty="0"/>
              <a:t>Using d3-timer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326" y="5831663"/>
            <a:ext cx="4244553" cy="49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392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d3-timer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450" y="2218531"/>
            <a:ext cx="5753100" cy="3289300"/>
          </a:xfrm>
        </p:spPr>
      </p:pic>
    </p:spTree>
    <p:extLst>
      <p:ext uri="{BB962C8B-B14F-4D97-AF65-F5344CB8AC3E}">
        <p14:creationId xmlns:p14="http://schemas.microsoft.com/office/powerpoint/2010/main" val="343812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chool_logo1_rgb_xl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72" y="2724912"/>
            <a:ext cx="7229856" cy="14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97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4028</TotalTime>
  <Words>4</Words>
  <Application>Microsoft Office PowerPoint</Application>
  <PresentationFormat>On-screen Show (4:3)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Office Theme</vt:lpstr>
      <vt:lpstr>Custom Design</vt:lpstr>
      <vt:lpstr>Using d3-timer</vt:lpstr>
      <vt:lpstr>Using d3-timer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Yalom’s curative factors</dc:title>
  <dc:creator>Administrator</dc:creator>
  <cp:lastModifiedBy>2U LA</cp:lastModifiedBy>
  <cp:revision>102</cp:revision>
  <dcterms:created xsi:type="dcterms:W3CDTF">2016-03-21T14:12:59Z</dcterms:created>
  <dcterms:modified xsi:type="dcterms:W3CDTF">2017-02-01T19:34:14Z</dcterms:modified>
</cp:coreProperties>
</file>