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9" r:id="rId3"/>
    <p:sldId id="270" r:id="rId4"/>
    <p:sldId id="271" r:id="rId5"/>
    <p:sldId id="275" r:id="rId6"/>
    <p:sldId id="272" r:id="rId7"/>
    <p:sldId id="273" r:id="rId8"/>
    <p:sldId id="27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2" autoAdjust="0"/>
  </p:normalViewPr>
  <p:slideViewPr>
    <p:cSldViewPr>
      <p:cViewPr varScale="1">
        <p:scale>
          <a:sx n="78" d="100"/>
          <a:sy n="78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see this type</a:t>
            </a:r>
            <a:r>
              <a:rPr lang="en-US" baseline="0" dirty="0" smtClean="0"/>
              <a:t> of thinking already</a:t>
            </a:r>
          </a:p>
          <a:p>
            <a:r>
              <a:rPr lang="en-US" baseline="0" dirty="0" smtClean="0"/>
              <a:t>now with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by </a:t>
            </a:r>
            <a:r>
              <a:rPr lang="en-US" dirty="0" err="1" smtClean="0"/>
              <a:t>wattenberg</a:t>
            </a:r>
            <a:r>
              <a:rPr lang="en-US" baseline="0" dirty="0" smtClean="0"/>
              <a:t> (at Microsoft research)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</a:t>
            </a:r>
            <a:r>
              <a:rPr lang="en-US" dirty="0" err="1" smtClean="0"/>
              <a:t>Holten</a:t>
            </a:r>
            <a:r>
              <a:rPr lang="en-US" dirty="0" smtClean="0"/>
              <a:t> and van </a:t>
            </a:r>
            <a:r>
              <a:rPr lang="en-US" dirty="0" err="1" smtClean="0"/>
              <a:t>Wijk</a:t>
            </a:r>
            <a:r>
              <a:rPr lang="en-US" dirty="0" smtClean="0"/>
              <a:t>,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www.win.tue.nl</a:t>
            </a:r>
            <a:r>
              <a:rPr lang="en-US" baseline="0" dirty="0" smtClean="0"/>
              <a:t>/vis1/home/</a:t>
            </a:r>
            <a:r>
              <a:rPr lang="en-US" baseline="0" dirty="0" err="1" smtClean="0"/>
              <a:t>dholten</a:t>
            </a:r>
            <a:r>
              <a:rPr lang="en-US" baseline="0" dirty="0" smtClean="0"/>
              <a:t>/papers/</a:t>
            </a:r>
            <a:r>
              <a:rPr lang="en-US" baseline="0" dirty="0" err="1" smtClean="0"/>
              <a:t>forcebundles_eurovis.pdf</a:t>
            </a:r>
            <a:endParaRPr lang="en-US" baseline="0" dirty="0" smtClean="0"/>
          </a:p>
          <a:p>
            <a:r>
              <a:rPr lang="en-US" baseline="0" smtClean="0"/>
              <a:t>also see,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vis.stanford.edu</a:t>
            </a:r>
            <a:r>
              <a:rPr lang="en-US" dirty="0" smtClean="0"/>
              <a:t>/files/2011-DividedEdgeBundling-InfoVis.pdf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bag-o-tricks</a:t>
            </a:r>
          </a:p>
          <a:p>
            <a:r>
              <a:rPr lang="en-US" dirty="0" smtClean="0"/>
              <a:t>2003: it is shown empirically that the sampling procedure may induce a power-law, even if the underlying graph is not scale-free! [</a:t>
            </a:r>
            <a:r>
              <a:rPr lang="en-US" dirty="0" err="1" smtClean="0"/>
              <a:t>Lakhina</a:t>
            </a:r>
            <a:r>
              <a:rPr lang="en-US" dirty="0" smtClean="0"/>
              <a:t> et al., 2003]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uniform, degree-based,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pagerank</a:t>
            </a:r>
            <a:r>
              <a:rPr lang="en-US" baseline="0" dirty="0" smtClean="0"/>
              <a:t>-based</a:t>
            </a:r>
          </a:p>
          <a:p>
            <a:r>
              <a:rPr lang="en-US" baseline="0" dirty="0" smtClean="0"/>
              <a:t>uniform, random, hybrid, induced</a:t>
            </a:r>
          </a:p>
          <a:p>
            <a:r>
              <a:rPr lang="en-US" baseline="0" dirty="0" smtClean="0"/>
              <a:t>BFS, DFS, RW, 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sampling</a:t>
            </a:r>
            <a:r>
              <a:rPr lang="en-US" baseline="0" dirty="0" smtClean="0"/>
              <a:t> strategies will affect biases</a:t>
            </a:r>
          </a:p>
          <a:p>
            <a:r>
              <a:rPr lang="en-US" baseline="0" dirty="0" smtClean="0"/>
              <a:t>is the network you have the universe</a:t>
            </a:r>
            <a:r>
              <a:rPr lang="is-IS" baseline="0" dirty="0" smtClean="0"/>
              <a:t>…or is it a sub-sample itself??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Reducing </a:t>
            </a:r>
            <a:r>
              <a:rPr lang="en-US" dirty="0" smtClean="0"/>
              <a:t>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5" y="533400"/>
            <a:ext cx="7881430" cy="5936014"/>
          </a:xfrm>
        </p:spPr>
      </p:pic>
    </p:spTree>
    <p:extLst>
      <p:ext uri="{BB962C8B-B14F-4D97-AF65-F5344CB8AC3E}">
        <p14:creationId xmlns:p14="http://schemas.microsoft.com/office/powerpoint/2010/main" val="131458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PivotGraph</a:t>
            </a:r>
            <a:r>
              <a:rPr lang="en-US" dirty="0" smtClean="0"/>
              <a:t> (Wattenberg)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8" y="1600200"/>
            <a:ext cx="797072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9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Edge Bundling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6172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Holten</a:t>
            </a:r>
            <a:r>
              <a:rPr lang="en-US" sz="1400" dirty="0"/>
              <a:t>, D., &amp; Van </a:t>
            </a:r>
            <a:r>
              <a:rPr lang="en-US" sz="1400" dirty="0" err="1"/>
              <a:t>Wijk</a:t>
            </a:r>
            <a:r>
              <a:rPr lang="en-US" sz="1400" dirty="0"/>
              <a:t>, J. J. (</a:t>
            </a:r>
            <a:r>
              <a:rPr lang="en-US" sz="1400" dirty="0" smtClean="0"/>
              <a:t>2009)</a:t>
            </a:r>
            <a:r>
              <a:rPr lang="en-US" sz="1400" dirty="0"/>
              <a:t>. Force</a:t>
            </a:r>
            <a:r>
              <a:rPr lang="en-US" sz="1400" dirty="0" smtClean="0"/>
              <a:t>‐directed edge bundling </a:t>
            </a:r>
            <a:r>
              <a:rPr lang="en-US" sz="1400" dirty="0"/>
              <a:t>for </a:t>
            </a:r>
            <a:r>
              <a:rPr lang="en-US" sz="1400" dirty="0" smtClean="0"/>
              <a:t>graph visualization</a:t>
            </a:r>
            <a:r>
              <a:rPr lang="en-US" sz="1400" dirty="0"/>
              <a:t>. In </a:t>
            </a:r>
            <a:r>
              <a:rPr lang="en-US" sz="1400" i="1" dirty="0"/>
              <a:t>Computer </a:t>
            </a:r>
            <a:r>
              <a:rPr lang="en-US" sz="1400" i="1" dirty="0" smtClean="0"/>
              <a:t>Graphics Forum </a:t>
            </a:r>
            <a:r>
              <a:rPr lang="en-US" sz="1400" dirty="0"/>
              <a:t>(Vol. 28, No. 3, pp. 983-990). </a:t>
            </a:r>
          </a:p>
        </p:txBody>
      </p:sp>
      <p:pic>
        <p:nvPicPr>
          <p:cNvPr id="3" name="Picture 2" descr="Screen Shot 2017-01-24 at 7.56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650"/>
            <a:ext cx="9144000" cy="2332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343400"/>
            <a:ext cx="3352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 err="1" smtClean="0"/>
              <a:t>Holten</a:t>
            </a:r>
            <a:r>
              <a:rPr lang="en-US" dirty="0" smtClean="0"/>
              <a:t> &amp; van </a:t>
            </a:r>
            <a:r>
              <a:rPr lang="en-US" dirty="0" err="1" smtClean="0"/>
              <a:t>Wijk</a:t>
            </a:r>
            <a:r>
              <a:rPr lang="en-US" dirty="0" smtClean="0"/>
              <a:t>, 2009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4419600"/>
            <a:ext cx="3352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62400" y="4648200"/>
            <a:ext cx="5562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2400" b="1" dirty="0" smtClean="0"/>
              <a:t>force-directed 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2400" b="1" dirty="0" smtClean="0"/>
              <a:t>edge bundling</a:t>
            </a:r>
            <a:endParaRPr lang="en-US" sz="2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800600"/>
            <a:ext cx="2438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2400" b="1" dirty="0" smtClean="0"/>
              <a:t>unbundled</a:t>
            </a:r>
            <a:endParaRPr lang="en-US" sz="2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Filtering, </a:t>
            </a:r>
            <a:r>
              <a:rPr lang="en-US" dirty="0" err="1" smtClean="0"/>
              <a:t>Subsetting</a:t>
            </a:r>
            <a:r>
              <a:rPr lang="en-US" dirty="0" smtClean="0"/>
              <a:t>, </a:t>
            </a:r>
            <a:r>
              <a:rPr lang="en-US" dirty="0" smtClean="0"/>
              <a:t>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Techniques often necessary for static </a:t>
            </a:r>
            <a:r>
              <a:rPr lang="en-US" dirty="0" err="1" smtClean="0"/>
              <a:t>vis</a:t>
            </a:r>
            <a:r>
              <a:rPr lang="en-US" dirty="0" smtClean="0"/>
              <a:t> </a:t>
            </a:r>
            <a:r>
              <a:rPr lang="en-US" dirty="0" smtClean="0"/>
              <a:t>and complement interactive/exploratory vis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Combine with network statistics (attributes)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Statistical pitfalls for </a:t>
            </a:r>
            <a:r>
              <a:rPr lang="en-US" dirty="0" err="1" smtClean="0"/>
              <a:t>subsetting</a:t>
            </a:r>
            <a:r>
              <a:rPr lang="en-US" dirty="0" smtClean="0"/>
              <a:t> on networks (caution)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4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 node selection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 edge selection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Crawling (random walks)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Statistically </a:t>
            </a:r>
            <a:r>
              <a:rPr lang="en-US" dirty="0" err="1" smtClean="0"/>
              <a:t>represente</a:t>
            </a:r>
            <a:r>
              <a:rPr lang="en-US" dirty="0" smtClean="0"/>
              <a:t> </a:t>
            </a:r>
            <a:r>
              <a:rPr lang="en-US" dirty="0" smtClean="0"/>
              <a:t>subgraph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Re-estimation of network parameters, </a:t>
            </a:r>
            <a:r>
              <a:rPr lang="en-US" dirty="0" smtClean="0"/>
              <a:t>node/edge </a:t>
            </a:r>
            <a:r>
              <a:rPr lang="en-US" dirty="0" smtClean="0"/>
              <a:t>attributes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Vis!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281</Words>
  <Application>Microsoft Macintosh PowerPoint</Application>
  <PresentationFormat>On-screen Show (4:3)</PresentationFormat>
  <Paragraphs>45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Reducing Complexity</vt:lpstr>
      <vt:lpstr>PowerPoint Presentation</vt:lpstr>
      <vt:lpstr>PivotGraph (Wattenberg)</vt:lpstr>
      <vt:lpstr>Edge Bundling</vt:lpstr>
      <vt:lpstr>Filtering, Subsetting, Binning</vt:lpstr>
      <vt:lpstr>Sampling Strategies</vt:lpstr>
      <vt:lpstr>Goals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Pamela Hunt</cp:lastModifiedBy>
  <cp:revision>95</cp:revision>
  <dcterms:created xsi:type="dcterms:W3CDTF">2016-03-21T14:12:59Z</dcterms:created>
  <dcterms:modified xsi:type="dcterms:W3CDTF">2017-01-27T17:08:37Z</dcterms:modified>
</cp:coreProperties>
</file>