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69" r:id="rId3"/>
    <p:sldId id="266" r:id="rId4"/>
    <p:sldId id="282" r:id="rId5"/>
    <p:sldId id="270" r:id="rId6"/>
    <p:sldId id="271" r:id="rId7"/>
    <p:sldId id="280" r:id="rId8"/>
    <p:sldId id="281" r:id="rId9"/>
    <p:sldId id="275" r:id="rId10"/>
    <p:sldId id="276" r:id="rId11"/>
    <p:sldId id="277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34" autoAdjust="0"/>
    <p:restoredTop sz="86465" autoAdjust="0"/>
  </p:normalViewPr>
  <p:slideViewPr>
    <p:cSldViewPr>
      <p:cViewPr>
        <p:scale>
          <a:sx n="53" d="100"/>
          <a:sy n="53" d="100"/>
        </p:scale>
        <p:origin x="573" y="8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CREATIVE TOOLS for interaction ..</a:t>
            </a:r>
          </a:p>
          <a:p>
            <a:r>
              <a:rPr lang="en-US" dirty="0"/>
              <a:t> Exploratory</a:t>
            </a:r>
            <a:r>
              <a:rPr lang="en-US" baseline="0" dirty="0"/>
              <a:t> or explanatory </a:t>
            </a:r>
          </a:p>
          <a:p>
            <a:r>
              <a:rPr lang="en-US" baseline="0" dirty="0"/>
              <a:t>Isenberg and </a:t>
            </a:r>
            <a:r>
              <a:rPr lang="en-US" baseline="0" dirty="0" err="1"/>
              <a:t>Carpendale</a:t>
            </a:r>
            <a:r>
              <a:rPr lang="en-US" baseline="0" dirty="0"/>
              <a:t>, way to compare trees and annotative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60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Contextifier</a:t>
            </a:r>
            <a:r>
              <a:rPr lang="en-US" baseline="0" dirty="0"/>
              <a:t>, uses automated approaches</a:t>
            </a:r>
          </a:p>
          <a:p>
            <a:r>
              <a:rPr lang="en-US" baseline="0" dirty="0"/>
              <a:t>Linguistic relevancy from news database</a:t>
            </a:r>
          </a:p>
          <a:p>
            <a:r>
              <a:rPr lang="en-US" dirty="0"/>
              <a:t>Visual</a:t>
            </a:r>
            <a:r>
              <a:rPr lang="en-US" baseline="0" dirty="0"/>
              <a:t> saliency: peak, change </a:t>
            </a:r>
            <a:r>
              <a:rPr lang="en-US" baseline="0" dirty="0" err="1"/>
              <a:t>etc</a:t>
            </a:r>
            <a:endParaRPr lang="en-US" baseline="0" dirty="0"/>
          </a:p>
          <a:p>
            <a:r>
              <a:rPr lang="en-US" baseline="0" dirty="0"/>
              <a:t>Volume: only so much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47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Bryan, Ma, </a:t>
            </a:r>
            <a:r>
              <a:rPr lang="en-US" dirty="0" err="1"/>
              <a:t>Woodring</a:t>
            </a:r>
            <a:endParaRPr lang="en-US" dirty="0"/>
          </a:p>
          <a:p>
            <a:r>
              <a:rPr lang="en-US" dirty="0"/>
              <a:t>Recommend relevant features for time series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32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points of interest starts, stops</a:t>
            </a:r>
            <a:r>
              <a:rPr lang="en-US" baseline="0" dirty="0"/>
              <a:t>, state </a:t>
            </a:r>
            <a:r>
              <a:rPr lang="en-US" baseline="0" dirty="0" err="1"/>
              <a:t>dev</a:t>
            </a:r>
            <a:r>
              <a:rPr lang="en-US" baseline="0" dirty="0"/>
              <a:t> POI score</a:t>
            </a:r>
          </a:p>
          <a:p>
            <a:r>
              <a:rPr lang="en-US" baseline="0" dirty="0"/>
              <a:t>Annotations observational or additive manually or automated</a:t>
            </a:r>
            <a:endParaRPr lang="en-US" dirty="0"/>
          </a:p>
          <a:p>
            <a:r>
              <a:rPr lang="en-US" dirty="0"/>
              <a:t>Density</a:t>
            </a:r>
            <a:r>
              <a:rPr lang="en-US" baseline="0" dirty="0"/>
              <a:t> based  placement algorithm</a:t>
            </a:r>
          </a:p>
          <a:p>
            <a:r>
              <a:rPr lang="en-US" baseline="0" dirty="0"/>
              <a:t>More important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17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visualization annotation works in a mixed reality world.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20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the design decisions</a:t>
            </a:r>
            <a:r>
              <a:rPr lang="en-US" baseline="0" dirty="0"/>
              <a:t> and process, what was found or used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65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awesome! Visualization</a:t>
            </a:r>
            <a:r>
              <a:rPr lang="en-US" baseline="0" dirty="0"/>
              <a:t> is one of the most powerful, use these combined with other data sources to harness for good.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3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900546"/>
          </a:xfrm>
        </p:spPr>
        <p:txBody>
          <a:bodyPr>
            <a:normAutofit/>
          </a:bodyPr>
          <a:lstStyle/>
          <a:p>
            <a:r>
              <a:rPr lang="en-US" dirty="0"/>
              <a:t>New Narratives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12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ugmented data visualiz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8400" y="373276"/>
            <a:ext cx="12725400" cy="648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23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Annotation</a:t>
            </a:r>
          </a:p>
        </p:txBody>
      </p:sp>
      <p:pic>
        <p:nvPicPr>
          <p:cNvPr id="6" name="Picture 5" descr="Screen Shot 2017-01-22 at 4.48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7800" y="1752600"/>
            <a:ext cx="5837037" cy="4433193"/>
          </a:xfrm>
          <a:prstGeom prst="rect">
            <a:avLst/>
          </a:prstGeom>
        </p:spPr>
      </p:pic>
      <p:pic>
        <p:nvPicPr>
          <p:cNvPr id="5" name="Picture 4" descr="Screen Shot 2017-01-22 at 4.47.2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371600"/>
            <a:ext cx="6636725" cy="4876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6463" y="6257835"/>
            <a:ext cx="87161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Isenberg, P., &amp; </a:t>
            </a:r>
            <a:r>
              <a:rPr lang="en-US" sz="1400" dirty="0" err="1"/>
              <a:t>Carpendale</a:t>
            </a:r>
            <a:r>
              <a:rPr lang="en-US" sz="1400" dirty="0"/>
              <a:t>, S. (2007). Interactive tree comparison for co-located collaborative information visualization. </a:t>
            </a:r>
            <a:r>
              <a:rPr lang="en-US" sz="1400" i="1" dirty="0"/>
              <a:t>IEEE Transactions on Visualization and Computer Graphics</a:t>
            </a:r>
            <a:r>
              <a:rPr lang="en-US" sz="1400" dirty="0"/>
              <a:t>, </a:t>
            </a:r>
            <a:r>
              <a:rPr lang="en-US" sz="1400" i="1" dirty="0"/>
              <a:t>13</a:t>
            </a:r>
            <a:r>
              <a:rPr lang="en-US" sz="1400" dirty="0"/>
              <a:t>(6), 1232-1239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63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7-02-03 at 8.48.2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155"/>
            <a:ext cx="9144000" cy="54011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" y="6043136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 err="1"/>
              <a:t>Hullman</a:t>
            </a:r>
            <a:r>
              <a:rPr lang="en-US" sz="1400" dirty="0"/>
              <a:t>, J., </a:t>
            </a:r>
            <a:r>
              <a:rPr lang="en-US" sz="1400" dirty="0" err="1"/>
              <a:t>Diakopoulos</a:t>
            </a:r>
            <a:r>
              <a:rPr lang="en-US" sz="1400" dirty="0"/>
              <a:t>, N., &amp; Adar, E. (2013). </a:t>
            </a:r>
            <a:r>
              <a:rPr lang="en-US" sz="1400" dirty="0" err="1"/>
              <a:t>Contextifier</a:t>
            </a:r>
            <a:r>
              <a:rPr lang="en-US" sz="1400" dirty="0"/>
              <a:t>: automatic generation of annotated stock visualizations. In Proceedings of the SIGCHI Conference on Human Factors in Computing Systems (pp. 2707-2716). ACM.</a:t>
            </a:r>
          </a:p>
        </p:txBody>
      </p:sp>
    </p:spTree>
    <p:extLst>
      <p:ext uri="{BB962C8B-B14F-4D97-AF65-F5344CB8AC3E}">
        <p14:creationId xmlns:p14="http://schemas.microsoft.com/office/powerpoint/2010/main" val="188677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Temporal Summary Images</a:t>
            </a:r>
          </a:p>
        </p:txBody>
      </p:sp>
      <p:pic>
        <p:nvPicPr>
          <p:cNvPr id="4" name="Picture 3" descr="Screen Shot 2017-01-22 at 5.07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2837"/>
            <a:ext cx="9144000" cy="39135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1" y="5989683"/>
            <a:ext cx="8229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Bryan, C., Ma, K. L., &amp; </a:t>
            </a:r>
            <a:r>
              <a:rPr lang="en-US" sz="1400" dirty="0" err="1"/>
              <a:t>Woodring</a:t>
            </a:r>
            <a:r>
              <a:rPr lang="en-US" sz="1400" dirty="0"/>
              <a:t>, J. (2017). Temporal summary images: An approach to narrative visualization via interactive annotation generation and placement. </a:t>
            </a:r>
            <a:r>
              <a:rPr lang="en-US" sz="1400" i="1" dirty="0"/>
              <a:t>IEEE Transactions on Visualization and Computer Graphics</a:t>
            </a:r>
            <a:r>
              <a:rPr lang="en-US" sz="1400" dirty="0"/>
              <a:t>, </a:t>
            </a:r>
            <a:r>
              <a:rPr lang="en-US" sz="1400" i="1" dirty="0"/>
              <a:t>23</a:t>
            </a:r>
            <a:r>
              <a:rPr lang="en-US" sz="1400" dirty="0"/>
              <a:t>(1), 511-520.</a:t>
            </a: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90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7-01-22 at 5.06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600"/>
            <a:ext cx="9144000" cy="35510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5867400"/>
            <a:ext cx="8229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Bryan, C., Ma, K. L., &amp; </a:t>
            </a:r>
            <a:r>
              <a:rPr lang="en-US" sz="1400" dirty="0" err="1"/>
              <a:t>Woodring</a:t>
            </a:r>
            <a:r>
              <a:rPr lang="en-US" sz="1400" dirty="0"/>
              <a:t>, J. (2017). Temporal Summary images: An approach to narrative visualization via interactive annotation generation and placement. </a:t>
            </a:r>
            <a:r>
              <a:rPr lang="en-US" sz="1400" i="1" dirty="0"/>
              <a:t>IEEE Transactions on Visualization and Computer Graphics</a:t>
            </a:r>
            <a:r>
              <a:rPr lang="en-US" sz="1400" dirty="0"/>
              <a:t>, </a:t>
            </a:r>
            <a:r>
              <a:rPr lang="en-US" sz="1400" i="1" dirty="0"/>
              <a:t>23</a:t>
            </a:r>
            <a:r>
              <a:rPr lang="en-US" sz="1400" dirty="0"/>
              <a:t>(1), 511-520.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32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1-22 at 6.13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1" y="1600200"/>
            <a:ext cx="9144000" cy="4602509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1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3832" r="3832"/>
          <a:stretch>
            <a:fillRect/>
          </a:stretch>
        </p:blipFill>
        <p:spPr/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90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	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070912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 Mixed Reality</a:t>
            </a:r>
          </a:p>
        </p:txBody>
      </p:sp>
    </p:spTree>
    <p:extLst>
      <p:ext uri="{BB962C8B-B14F-4D97-AF65-F5344CB8AC3E}">
        <p14:creationId xmlns:p14="http://schemas.microsoft.com/office/powerpoint/2010/main" val="3639835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 Data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1" y="1600200"/>
            <a:ext cx="81534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Contextual metadata (activities, location, text/speech,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biosignal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etc.)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244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1-22 at 5.28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342900"/>
            <a:ext cx="9601200" cy="6515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77000"/>
            <a:ext cx="456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Image Source: http://</a:t>
            </a:r>
            <a:r>
              <a:rPr lang="en-US" sz="1400" dirty="0" err="1">
                <a:solidFill>
                  <a:srgbClr val="FFFFFF"/>
                </a:solidFill>
              </a:rPr>
              <a:t>ctj.org</a:t>
            </a:r>
            <a:r>
              <a:rPr lang="en-US" sz="1400" dirty="0">
                <a:solidFill>
                  <a:srgbClr val="FFFFFF"/>
                </a:solidFill>
              </a:rPr>
              <a:t>/images/2014/</a:t>
            </a:r>
            <a:r>
              <a:rPr lang="en-US" sz="1400" dirty="0" err="1">
                <a:solidFill>
                  <a:srgbClr val="FFFFFF"/>
                </a:solidFill>
              </a:rPr>
              <a:t>googleevil.jpg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489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</TotalTime>
  <Words>346</Words>
  <Application>Microsoft Office PowerPoint</Application>
  <PresentationFormat>On-screen Show (4:3)</PresentationFormat>
  <Paragraphs>35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Office Theme</vt:lpstr>
      <vt:lpstr>Custom Design</vt:lpstr>
      <vt:lpstr>New Narratives</vt:lpstr>
      <vt:lpstr>Collaborative Annotation</vt:lpstr>
      <vt:lpstr>PowerPoint Presentation</vt:lpstr>
      <vt:lpstr>Temporal Summary Images</vt:lpstr>
      <vt:lpstr>PowerPoint Presentation</vt:lpstr>
      <vt:lpstr>PowerPoint Presentation</vt:lpstr>
      <vt:lpstr>PowerPoint Presentation</vt:lpstr>
      <vt:lpstr>Contextual Data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Megan Green</cp:lastModifiedBy>
  <cp:revision>112</cp:revision>
  <dcterms:created xsi:type="dcterms:W3CDTF">2016-03-21T14:12:59Z</dcterms:created>
  <dcterms:modified xsi:type="dcterms:W3CDTF">2017-02-03T20:58:47Z</dcterms:modified>
</cp:coreProperties>
</file>