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66" r:id="rId4"/>
    <p:sldId id="292" r:id="rId5"/>
    <p:sldId id="294" r:id="rId6"/>
    <p:sldId id="293" r:id="rId7"/>
    <p:sldId id="290" r:id="rId8"/>
    <p:sldId id="298" r:id="rId9"/>
    <p:sldId id="297" r:id="rId10"/>
    <p:sldId id="291" r:id="rId11"/>
    <p:sldId id="299" r:id="rId12"/>
    <p:sldId id="29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34588" autoAdjust="0"/>
    <p:restoredTop sz="86378" autoAdjust="0"/>
  </p:normalViewPr>
  <p:slideViewPr>
    <p:cSldViewPr>
      <p:cViewPr varScale="1">
        <p:scale>
          <a:sx n="112" d="100"/>
          <a:sy n="112" d="100"/>
        </p:scale>
        <p:origin x="-12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D3 for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D3 for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759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D3 for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Tableau for</a:t>
            </a:r>
            <a:r>
              <a:rPr lang="en-US" baseline="0" dirty="0" smtClean="0"/>
              <a:t> exploration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D3 for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Tableau </a:t>
            </a:r>
            <a:r>
              <a:rPr lang="en-US" smtClean="0"/>
              <a:t>for</a:t>
            </a:r>
            <a:r>
              <a:rPr lang="en-US" baseline="0" smtClean="0"/>
              <a:t> exploration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06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 IMAGE (GET NON NAVFAC) Merge</a:t>
            </a:r>
            <a:r>
              <a:rPr lang="en-US" baseline="0" dirty="0" smtClean="0"/>
              <a:t> ways to try it out and apply the concepts you’re learning through out. </a:t>
            </a:r>
          </a:p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</a:t>
            </a:r>
            <a:r>
              <a:rPr lang="en-US" dirty="0" err="1" smtClean="0"/>
              <a:t>eaBzvA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794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bl.ock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slide for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420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6 at 6.39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4114800" y="381000"/>
            <a:ext cx="13335000" cy="674333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676400" y="17224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Hands-On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Approach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828800" y="6096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flickr</a:t>
            </a:r>
            <a:r>
              <a:rPr lang="en-US" sz="1800" dirty="0" smtClean="0">
                <a:solidFill>
                  <a:srgbClr val="FFFFFF"/>
                </a:solidFill>
              </a:rPr>
              <a:t> cc 2.0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Image by NAVFAC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1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Fundamental techniques </a:t>
            </a:r>
          </a:p>
          <a:p>
            <a:pPr marL="0" indent="0" algn="ctr">
              <a:buNone/>
            </a:pPr>
            <a:r>
              <a:rPr lang="en-US" dirty="0" smtClean="0"/>
              <a:t>for encoding data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structure to visual form </a:t>
            </a:r>
            <a:endParaRPr lang="en-US" dirty="0"/>
          </a:p>
          <a:p>
            <a:r>
              <a:rPr lang="en-US" dirty="0" smtClean="0"/>
              <a:t>Selecting charts </a:t>
            </a:r>
          </a:p>
          <a:p>
            <a:r>
              <a:rPr lang="en-US" dirty="0" smtClean="0"/>
              <a:t>Spatial layout &amp; patterns </a:t>
            </a:r>
          </a:p>
          <a:p>
            <a:r>
              <a:rPr lang="en-US" dirty="0" smtClean="0"/>
              <a:t>Color &amp; contrast</a:t>
            </a:r>
          </a:p>
          <a:p>
            <a:r>
              <a:rPr lang="en-US" dirty="0" smtClean="0"/>
              <a:t>Interactions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75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06 at 6.2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60194" y="685800"/>
            <a:ext cx="6783806" cy="3886200"/>
          </a:xfrm>
          <a:prstGeom prst="rect">
            <a:avLst/>
          </a:prstGeom>
        </p:spPr>
      </p:pic>
      <p:pic>
        <p:nvPicPr>
          <p:cNvPr id="4" name="Picture 3" descr="Screen Shot 2017-01-06 at 6.22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971923"/>
            <a:ext cx="2590800" cy="2219077"/>
          </a:xfrm>
          <a:prstGeom prst="rect">
            <a:avLst/>
          </a:prstGeom>
        </p:spPr>
      </p:pic>
      <p:pic>
        <p:nvPicPr>
          <p:cNvPr id="7" name="Picture 6" descr="Screen Shot 2017-01-06 at 6.24.0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77985" y="5029200"/>
            <a:ext cx="5818215" cy="15479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2362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0400" y="6172200"/>
            <a:ext cx="1918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6"/>
              </a:rPr>
              <a:t>http://bl.ocks.org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1600" dirty="0" err="1" smtClean="0"/>
              <a:t>mbostock</a:t>
            </a:r>
            <a:r>
              <a:rPr lang="en-US" sz="1600" dirty="0"/>
              <a:t>/4062085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82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0" y="1600200"/>
            <a:ext cx="91440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Design &amp; Tools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70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 smtClean="0"/>
          </a:p>
          <a:p>
            <a:r>
              <a:rPr lang="en-US" dirty="0" smtClean="0"/>
              <a:t>Exploratory data analysis </a:t>
            </a:r>
          </a:p>
          <a:p>
            <a:r>
              <a:rPr lang="en-US" dirty="0" smtClean="0"/>
              <a:t>Design process </a:t>
            </a:r>
            <a:endParaRPr lang="en-US" dirty="0"/>
          </a:p>
          <a:p>
            <a:r>
              <a:rPr lang="en-US" dirty="0" smtClean="0"/>
              <a:t>Visualization tools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9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slide for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993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0" y="1600200"/>
            <a:ext cx="91440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Specialized Topics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45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&amp; place </a:t>
            </a:r>
          </a:p>
          <a:p>
            <a:r>
              <a:rPr lang="en-US" dirty="0" smtClean="0"/>
              <a:t>Multidimensional data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Networks </a:t>
            </a:r>
          </a:p>
          <a:p>
            <a:r>
              <a:rPr lang="en-US" dirty="0" smtClean="0"/>
              <a:t>Narrative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49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155</Words>
  <Application>Microsoft Macintosh PowerPoint</Application>
  <PresentationFormat>On-screen Show (4:3)</PresentationFormat>
  <Paragraphs>79</Paragraphs>
  <Slides>12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Course Topics</vt:lpstr>
      <vt:lpstr>Part One</vt:lpstr>
      <vt:lpstr>Components</vt:lpstr>
      <vt:lpstr>Slide 4</vt:lpstr>
      <vt:lpstr>Part Two</vt:lpstr>
      <vt:lpstr>Components</vt:lpstr>
      <vt:lpstr>Slide 7</vt:lpstr>
      <vt:lpstr>Part Three</vt:lpstr>
      <vt:lpstr>Components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164</cp:revision>
  <dcterms:created xsi:type="dcterms:W3CDTF">2017-01-30T05:41:16Z</dcterms:created>
  <dcterms:modified xsi:type="dcterms:W3CDTF">2017-01-30T06:10:25Z</dcterms:modified>
</cp:coreProperties>
</file>