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9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78" autoAdjust="0"/>
  </p:normalViewPr>
  <p:slideViewPr>
    <p:cSldViewPr>
      <p:cViewPr varScale="1">
        <p:scale>
          <a:sx n="92" d="100"/>
          <a:sy n="92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etbrains.com/webstorm/buy/#edition=discounts" TargetMode="External"/><Relationship Id="rId3" Type="http://schemas.openxmlformats.org/officeDocument/2006/relationships/hyperlink" Target="http://livereload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Subtitle goes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IDE: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://www.jetbrains.com/webstorm/buy/#</a:t>
            </a:r>
            <a:r>
              <a:rPr lang="en-US" dirty="0" smtClean="0">
                <a:hlinkClick r:id="rId2"/>
              </a:rPr>
              <a:t>edition=discounts</a:t>
            </a: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Helpful:</a:t>
            </a: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hlinkClick r:id="rId3"/>
              </a:rPr>
              <a:t>http://livereload.com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20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Arial</vt:lpstr>
      <vt:lpstr>Office Theme</vt:lpstr>
      <vt:lpstr>Custom Design</vt:lpstr>
      <vt:lpstr>Insert Title Here</vt:lpstr>
      <vt:lpstr>Tools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Andrew Reagan</cp:lastModifiedBy>
  <cp:revision>84</cp:revision>
  <dcterms:created xsi:type="dcterms:W3CDTF">2016-03-21T14:12:59Z</dcterms:created>
  <dcterms:modified xsi:type="dcterms:W3CDTF">2017-01-02T18:08:29Z</dcterms:modified>
</cp:coreProperties>
</file>