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9" r:id="rId3"/>
    <p:sldId id="266" r:id="rId4"/>
    <p:sldId id="270" r:id="rId5"/>
    <p:sldId id="27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125" d="100"/>
          <a:sy n="125" d="100"/>
        </p:scale>
        <p:origin x="-9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Taxonomy of visualization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Text starts here</a:t>
            </a:r>
          </a:p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r>
              <a:rPr lang="en-US" dirty="0" smtClean="0"/>
              <a:t>Bullet 3</a:t>
            </a:r>
          </a:p>
          <a:p>
            <a:r>
              <a:rPr lang="en-US" dirty="0" smtClean="0"/>
              <a:t>Bullet 4</a:t>
            </a:r>
          </a:p>
          <a:p>
            <a:r>
              <a:rPr lang="en-US" dirty="0" smtClean="0"/>
              <a:t>Bullet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8763000" cy="63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457200"/>
            <a:ext cx="8388926" cy="6275182"/>
          </a:xfrm>
        </p:spPr>
      </p:pic>
    </p:spTree>
    <p:extLst>
      <p:ext uri="{BB962C8B-B14F-4D97-AF65-F5344CB8AC3E}">
        <p14:creationId xmlns:p14="http://schemas.microsoft.com/office/powerpoint/2010/main" val="102673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vs.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Table </a:t>
            </a:r>
          </a:p>
          <a:p>
            <a:r>
              <a:rPr lang="en-US" dirty="0" smtClean="0"/>
              <a:t>Textual information displayed in columns and rows</a:t>
            </a:r>
          </a:p>
          <a:p>
            <a:r>
              <a:rPr lang="en-US" dirty="0" smtClean="0"/>
              <a:t>Placement relative to column or row heads encodes meaning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Graph</a:t>
            </a:r>
          </a:p>
          <a:p>
            <a:r>
              <a:rPr lang="en-US" dirty="0" smtClean="0"/>
              <a:t>Graphical information displayed on one or more axes</a:t>
            </a:r>
          </a:p>
          <a:p>
            <a:r>
              <a:rPr lang="en-US" dirty="0" smtClean="0"/>
              <a:t>Placement of marks relative to axis origins encodes meaning</a:t>
            </a:r>
          </a:p>
        </p:txBody>
      </p:sp>
    </p:spTree>
    <p:extLst>
      <p:ext uri="{BB962C8B-B14F-4D97-AF65-F5344CB8AC3E}">
        <p14:creationId xmlns:p14="http://schemas.microsoft.com/office/powerpoint/2010/main" val="23821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24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Taxonomy of visualization</vt:lpstr>
      <vt:lpstr>Header</vt:lpstr>
      <vt:lpstr>PowerPoint Presentation</vt:lpstr>
      <vt:lpstr>Tables vs. Graphs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90</cp:revision>
  <dcterms:created xsi:type="dcterms:W3CDTF">2017-01-19T08:29:06Z</dcterms:created>
  <dcterms:modified xsi:type="dcterms:W3CDTF">2017-01-25T01:23:41Z</dcterms:modified>
</cp:coreProperties>
</file>