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75" r:id="rId4"/>
    <p:sldId id="264" r:id="rId5"/>
    <p:sldId id="263" r:id="rId6"/>
    <p:sldId id="265" r:id="rId7"/>
    <p:sldId id="269" r:id="rId8"/>
    <p:sldId id="266" r:id="rId9"/>
    <p:sldId id="273" r:id="rId10"/>
    <p:sldId id="267" r:id="rId11"/>
    <p:sldId id="276" r:id="rId12"/>
    <p:sldId id="277" r:id="rId13"/>
    <p:sldId id="271" r:id="rId14"/>
    <p:sldId id="270" r:id="rId15"/>
    <p:sldId id="274" r:id="rId16"/>
    <p:sldId id="272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14517-58BF-5445-A946-4DC8E0B4CADF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54DFD-7C93-2D4E-887E-65673ECB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FD-7C93-2D4E-887E-65673ECB2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5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FD-7C93-2D4E-887E-65673ECB2A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9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FD-7C93-2D4E-887E-65673ECB2A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FD-7C93-2D4E-887E-65673ECB2A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9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FD-7C93-2D4E-887E-65673ECB2A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upon</a:t>
            </a:r>
            <a:r>
              <a:rPr lang="en-US" baseline="0" dirty="0" smtClean="0"/>
              <a:t> a time at Netscape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FD-7C93-2D4E-887E-65673ECB2A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Quickly touch on all?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FD-7C93-2D4E-887E-65673ECB2A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8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FD-7C93-2D4E-887E-65673ECB2A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FD-7C93-2D4E-887E-65673ECB2A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FD-7C93-2D4E-887E-65673ECB2A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FD-7C93-2D4E-887E-65673ECB2A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FD-7C93-2D4E-887E-65673ECB2A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54DFD-7C93-2D4E-887E-65673ECB2A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DBC-6988-D343-9072-23D1DD87BEBE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C86-AFC3-284A-B439-82B0D875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DBC-6988-D343-9072-23D1DD87BEBE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C86-AFC3-284A-B439-82B0D875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7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DBC-6988-D343-9072-23D1DD87BEBE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C86-AFC3-284A-B439-82B0D875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DBC-6988-D343-9072-23D1DD87BEBE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C86-AFC3-284A-B439-82B0D875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7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DBC-6988-D343-9072-23D1DD87BEBE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C86-AFC3-284A-B439-82B0D875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5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DBC-6988-D343-9072-23D1DD87BEBE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C86-AFC3-284A-B439-82B0D875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6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DBC-6988-D343-9072-23D1DD87BEBE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C86-AFC3-284A-B439-82B0D875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DBC-6988-D343-9072-23D1DD87BEBE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C86-AFC3-284A-B439-82B0D875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7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DBC-6988-D343-9072-23D1DD87BEBE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C86-AFC3-284A-B439-82B0D875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DBC-6988-D343-9072-23D1DD87BEBE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C86-AFC3-284A-B439-82B0D875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DBC-6988-D343-9072-23D1DD87BEBE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C86-AFC3-284A-B439-82B0D875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6DBC-6988-D343-9072-23D1DD87BEBE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1C86-AFC3-284A-B439-82B0D875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123" y="1092290"/>
            <a:ext cx="9232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What is JavaScript?</a:t>
            </a: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332" y="2107953"/>
            <a:ext cx="92323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JS is a 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dynamic programming language that can bring interactivity to websites (and other things).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Note: It’s not actually a subset of Java (it comes from ECMAScript standard, still called this sometimes (e.g. ES 6 is next)).</a:t>
            </a:r>
          </a:p>
          <a:p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Also, it’s everywhere.</a:t>
            </a:r>
          </a:p>
          <a:p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5164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2" y="1163465"/>
            <a:ext cx="9232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666" y="1344112"/>
            <a:ext cx="9232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Functions</a:t>
            </a:r>
          </a:p>
          <a:p>
            <a:endParaRPr lang="en-US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004" y="3964350"/>
            <a:ext cx="961201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calculateGratuity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= function(bill){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that = this;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	return bill * 0.2;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};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315" y="2064114"/>
            <a:ext cx="8247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 procedure – a set of statements that performs a task or calculates a value. In short, a chunk of code that does things.</a:t>
            </a:r>
          </a:p>
        </p:txBody>
      </p:sp>
    </p:spTree>
    <p:extLst>
      <p:ext uri="{BB962C8B-B14F-4D97-AF65-F5344CB8AC3E}">
        <p14:creationId xmlns:p14="http://schemas.microsoft.com/office/powerpoint/2010/main" val="137783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In the previous: we stored a function in a variable. It didn’t have a name, so it is anonymous.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This is acceptable because functions in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javascript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 are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first-class objects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 (and we can manipulate them (cascades, currying, memoization)).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2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Four ways to call (invoke) a function: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Method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Function 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Constructor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194430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2" y="1163465"/>
            <a:ext cx="9232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666" y="1344112"/>
            <a:ext cx="9232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Arrays</a:t>
            </a:r>
          </a:p>
          <a:p>
            <a:endParaRPr lang="en-US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440" y="3964350"/>
            <a:ext cx="9612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scores = [0.68,0.77,.0.90];</a:t>
            </a:r>
          </a:p>
          <a:p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ar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fruit =[“apple”, “orange”, “kiwi”];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315" y="2064114"/>
            <a:ext cx="8247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 sequence of values in a single variable.</a:t>
            </a:r>
          </a:p>
          <a:p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(Think list in Python.)</a:t>
            </a:r>
          </a:p>
        </p:txBody>
      </p:sp>
    </p:spTree>
    <p:extLst>
      <p:ext uri="{BB962C8B-B14F-4D97-AF65-F5344CB8AC3E}">
        <p14:creationId xmlns:p14="http://schemas.microsoft.com/office/powerpoint/2010/main" val="41130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2" y="1163465"/>
            <a:ext cx="9232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666" y="1344112"/>
            <a:ext cx="9232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Objects</a:t>
            </a:r>
          </a:p>
          <a:p>
            <a:endParaRPr lang="en-US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088" y="3850950"/>
            <a:ext cx="9612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ar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fruit = {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kind: “apple”,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color: “red”,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quantity: 12,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tasty: true,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};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315" y="2064114"/>
            <a:ext cx="8247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 more complex type of variable. It contains properties and values, much like objects in the real world.</a:t>
            </a:r>
          </a:p>
        </p:txBody>
      </p:sp>
    </p:spTree>
    <p:extLst>
      <p:ext uri="{BB962C8B-B14F-4D97-AF65-F5344CB8AC3E}">
        <p14:creationId xmlns:p14="http://schemas.microsoft.com/office/powerpoint/2010/main" val="315318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2" y="1163465"/>
            <a:ext cx="9232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286" y="1344112"/>
            <a:ext cx="9232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Remember to keep code readable</a:t>
            </a:r>
          </a:p>
          <a:p>
            <a:endParaRPr lang="en-US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963" y="2268234"/>
            <a:ext cx="8247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Inlining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 and comments do matter! </a:t>
            </a:r>
          </a:p>
        </p:txBody>
      </p:sp>
    </p:spTree>
    <p:extLst>
      <p:ext uri="{BB962C8B-B14F-4D97-AF65-F5344CB8AC3E}">
        <p14:creationId xmlns:p14="http://schemas.microsoft.com/office/powerpoint/2010/main" val="346151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2" y="1163465"/>
            <a:ext cx="9232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666" y="1344112"/>
            <a:ext cx="9232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JSON</a:t>
            </a:r>
          </a:p>
          <a:p>
            <a:endParaRPr lang="en-US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315" y="2064114"/>
            <a:ext cx="82472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 way to organize data as objects that’s easy for you to read and for machines to parse and generate.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You will encounter this at some point using D3 … and it will be useful.</a:t>
            </a:r>
          </a:p>
        </p:txBody>
      </p:sp>
    </p:spTree>
    <p:extLst>
      <p:ext uri="{BB962C8B-B14F-4D97-AF65-F5344CB8AC3E}">
        <p14:creationId xmlns:p14="http://schemas.microsoft.com/office/powerpoint/2010/main" val="11012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2" y="1821185"/>
            <a:ext cx="9232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897" y="543912"/>
            <a:ext cx="9232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Node.js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: run JS on the server.</a:t>
            </a:r>
            <a:endParaRPr lang="en-US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endParaRPr lang="en-US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897" y="1359520"/>
            <a:ext cx="9023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Scalable network applications, yep.</a:t>
            </a:r>
          </a:p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Concurrency, yep.</a:t>
            </a:r>
          </a:p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Speed, yep. </a:t>
            </a:r>
          </a:p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Efficiency, yep. (thanks Google! #V8)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74394" y="6431622"/>
            <a:ext cx="2069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julialang.org</a:t>
            </a:r>
            <a:r>
              <a:rPr lang="en-US" dirty="0"/>
              <a:t>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8" y="3810317"/>
            <a:ext cx="8893479" cy="26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23" y="2438271"/>
            <a:ext cx="90238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Well, pretty much anything. OK, maybe not anything, … but close.</a:t>
            </a:r>
          </a:p>
          <a:p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 few examples: Responses to when buttons are pressed or when data has been entered on forms, animations, games, dynamic styling,</a:t>
            </a:r>
          </a:p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 … and so much more.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123" y="1344112"/>
            <a:ext cx="9232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So what can you do with it?</a:t>
            </a: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6486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The NPM repository has 228K different packages, from webservers to package managers to “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yo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: CLI tool for running Yeoman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generators” 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npmjs.org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Combined with chromium core, can even build cross-platform desktop apps!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2779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529" y="2359775"/>
            <a:ext cx="9232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 brief history of</a:t>
            </a:r>
            <a:r>
              <a:rPr lang="en-US" sz="40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 time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JS</a:t>
            </a: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6668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56" y="2460951"/>
            <a:ext cx="9023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Variables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Conditionals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Functions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Arrays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Objects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056" y="332597"/>
            <a:ext cx="9232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Some of the features of JS</a:t>
            </a: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56" y="1348260"/>
            <a:ext cx="923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We’ll talk further about a few …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4613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2" y="1163465"/>
            <a:ext cx="9232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666" y="1344112"/>
            <a:ext cx="9232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V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ariables</a:t>
            </a:r>
          </a:p>
          <a:p>
            <a:endParaRPr lang="en-US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666" y="3912471"/>
            <a:ext cx="902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number = 7; 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153" y="2300229"/>
            <a:ext cx="8247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The containers for data. Think of them as symbolic names for values. They are also the foundation for all other data structures in JS.</a:t>
            </a:r>
          </a:p>
        </p:txBody>
      </p:sp>
    </p:spTree>
    <p:extLst>
      <p:ext uri="{BB962C8B-B14F-4D97-AF65-F5344CB8AC3E}">
        <p14:creationId xmlns:p14="http://schemas.microsoft.com/office/powerpoint/2010/main" val="39372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2" y="1163465"/>
            <a:ext cx="9232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662" y="1799390"/>
            <a:ext cx="83007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Hey Python programmers: </a:t>
            </a:r>
          </a:p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emember to declare those variables. You’ll want to use the </a:t>
            </a:r>
            <a:r>
              <a:rPr lang="en-US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 keyword. </a:t>
            </a:r>
          </a:p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(What happens if you don’t?)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9616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2" y="1163465"/>
            <a:ext cx="9232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666" y="2869191"/>
            <a:ext cx="902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var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number = 7; 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314" y="2064114"/>
            <a:ext cx="902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Oh, and don’t forget the semicolon!</a:t>
            </a:r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" name="Oval 1"/>
          <p:cNvSpPr/>
          <p:nvPr/>
        </p:nvSpPr>
        <p:spPr>
          <a:xfrm>
            <a:off x="3877554" y="2952648"/>
            <a:ext cx="362812" cy="54909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2" y="1163465"/>
            <a:ext cx="9232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666" y="2869191"/>
            <a:ext cx="902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662" y="1600830"/>
            <a:ext cx="90238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Let’s talk variable scope: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Global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Local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(Primarily functional scope)</a:t>
            </a:r>
          </a:p>
          <a:p>
            <a:pPr marL="457200" indent="-457200">
              <a:buFont typeface="Arial"/>
              <a:buChar char="•"/>
            </a:pP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(This is different than Python).</a:t>
            </a: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557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529</Words>
  <Application>Microsoft Macintosh PowerPoint</Application>
  <PresentationFormat>On-screen Show (4:3)</PresentationFormat>
  <Paragraphs>114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Courier New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Andrew Reagan</cp:lastModifiedBy>
  <cp:revision>65</cp:revision>
  <dcterms:created xsi:type="dcterms:W3CDTF">2015-11-16T21:46:09Z</dcterms:created>
  <dcterms:modified xsi:type="dcterms:W3CDTF">2016-12-29T02:42:02Z</dcterms:modified>
</cp:coreProperties>
</file>