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73" r:id="rId3"/>
    <p:sldId id="282" r:id="rId4"/>
    <p:sldId id="291" r:id="rId5"/>
    <p:sldId id="283" r:id="rId6"/>
    <p:sldId id="284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78" autoAdjust="0"/>
  </p:normalViewPr>
  <p:slideViewPr>
    <p:cSldViewPr>
      <p:cViewPr varScale="1">
        <p:scale>
          <a:sx n="70" d="100"/>
          <a:sy n="70" d="100"/>
        </p:scale>
        <p:origin x="-120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get data,</a:t>
            </a:r>
            <a:r>
              <a:rPr lang="en-US" baseline="0" dirty="0" smtClean="0"/>
              <a:t> which is often ungainly, clunky, dirty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67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PLACEHOLDER IMAGE NEED</a:t>
            </a:r>
            <a:r>
              <a:rPr lang="en-US" baseline="0" dirty="0" smtClean="0"/>
              <a:t> HIGHER RES </a:t>
            </a:r>
            <a:r>
              <a:rPr lang="en-US" dirty="0" smtClean="0"/>
              <a:t>Into </a:t>
            </a:r>
            <a:r>
              <a:rPr lang="en-US" baseline="0" dirty="0" smtClean="0"/>
              <a:t>a form that is elegant and easily perceivable by the human perceptual system</a:t>
            </a:r>
            <a:r>
              <a:rPr lang="en-US" baseline="0" dirty="0" smtClean="0"/>
              <a:t>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Importance</a:t>
            </a:r>
            <a:r>
              <a:rPr lang="en-US" baseline="0" dirty="0" smtClean="0"/>
              <a:t> of quickly and effectively interpreting the visualization.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0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A Reference Model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12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01-03 at 12.33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64" y="304799"/>
            <a:ext cx="9162363" cy="982935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581400" y="6096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 err="1" smtClean="0">
                <a:solidFill>
                  <a:srgbClr val="FFFFFF"/>
                </a:solidFill>
              </a:rPr>
              <a:t>flickr</a:t>
            </a:r>
            <a:r>
              <a:rPr lang="en-US" sz="1800" dirty="0" smtClean="0">
                <a:solidFill>
                  <a:srgbClr val="FFFFFF"/>
                </a:solidFill>
              </a:rPr>
              <a:t> cc 2.0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DATA by Janet McKnight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4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6-12-01 at 7.35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69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90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dirty="0" smtClean="0"/>
              <a:t>	[Placeholder for Perception </a:t>
            </a:r>
            <a:r>
              <a:rPr lang="en-US" dirty="0" smtClean="0"/>
              <a:t>Image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72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Reference Model</a:t>
            </a:r>
            <a:endParaRPr lang="en-US" dirty="0"/>
          </a:p>
        </p:txBody>
      </p:sp>
      <p:pic>
        <p:nvPicPr>
          <p:cNvPr id="6" name="Picture 5" descr="Screen Shot 2016-12-01 at 8.05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5617"/>
            <a:ext cx="9144000" cy="3308195"/>
          </a:xfrm>
          <a:prstGeom prst="rect">
            <a:avLst/>
          </a:prstGeom>
        </p:spPr>
      </p:pic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2819400"/>
            <a:ext cx="67056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77343" y="4267200"/>
            <a:ext cx="53340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24800" y="3886200"/>
            <a:ext cx="413657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36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2968</TotalTime>
  <Words>61</Words>
  <Application>Microsoft Macintosh PowerPoint</Application>
  <PresentationFormat>On-screen Show (4:3)</PresentationFormat>
  <Paragraphs>15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Custom Design</vt:lpstr>
      <vt:lpstr>A Reference Model</vt:lpstr>
      <vt:lpstr>PowerPoint Presentation</vt:lpstr>
      <vt:lpstr>PowerPoint Presentation</vt:lpstr>
      <vt:lpstr>PowerPoint Presentation</vt:lpstr>
      <vt:lpstr>A Reference Model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Daniel</cp:lastModifiedBy>
  <cp:revision>122</cp:revision>
  <dcterms:created xsi:type="dcterms:W3CDTF">2016-03-21T14:12:59Z</dcterms:created>
  <dcterms:modified xsi:type="dcterms:W3CDTF">2017-01-06T16:14:32Z</dcterms:modified>
</cp:coreProperties>
</file>