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5" r:id="rId3"/>
    <p:sldId id="295" r:id="rId4"/>
    <p:sldId id="291" r:id="rId5"/>
    <p:sldId id="288" r:id="rId6"/>
    <p:sldId id="292" r:id="rId7"/>
    <p:sldId id="298" r:id="rId8"/>
    <p:sldId id="297" r:id="rId9"/>
    <p:sldId id="293" r:id="rId10"/>
    <p:sldId id="294" r:id="rId11"/>
    <p:sldId id="271" r:id="rId12"/>
    <p:sldId id="286" r:id="rId13"/>
    <p:sldId id="29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 varScale="1">
        <p:scale>
          <a:sx n="38" d="100"/>
          <a:sy n="38" d="100"/>
        </p:scale>
        <p:origin x="-7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physical type such as float or integer can also impact.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  <a:r>
              <a:rPr lang="en-US" baseline="0" dirty="0" smtClean="0"/>
              <a:t>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Data Tables &amp; Types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Cube </a:t>
            </a:r>
            <a:endParaRPr lang="en-US" dirty="0"/>
          </a:p>
        </p:txBody>
      </p:sp>
      <p:pic>
        <p:nvPicPr>
          <p:cNvPr id="5" name="Picture 4" descr="Screen Shot 2016-12-01 at 8.15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872135"/>
          </a:xfrm>
          <a:prstGeom prst="rect">
            <a:avLst/>
          </a:prstGeom>
        </p:spPr>
      </p:pic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25908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[Placeholder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Roll-Up </a:t>
            </a:r>
            <a:r>
              <a:rPr lang="en-US" dirty="0"/>
              <a:t>/</a:t>
            </a:r>
            <a:r>
              <a:rPr lang="en-US" dirty="0" smtClean="0"/>
              <a:t> Drill-Down</a:t>
            </a:r>
            <a:endParaRPr lang="en-US" dirty="0"/>
          </a:p>
        </p:txBody>
      </p:sp>
      <p:pic>
        <p:nvPicPr>
          <p:cNvPr id="4" name="Picture 3" descr="Screen Shot 2016-12-01 at 8.22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3541"/>
            <a:ext cx="7772400" cy="52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5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Row vs. Column </a:t>
            </a:r>
            <a:r>
              <a:rPr lang="en-US" dirty="0"/>
              <a:t>D</a:t>
            </a:r>
            <a:r>
              <a:rPr lang="en-US" dirty="0" smtClean="0"/>
              <a:t>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sz="6600" dirty="0" smtClean="0">
              <a:latin typeface="Bebas Neue" charset="0"/>
              <a:ea typeface="Bebas Neue" charset="0"/>
              <a:cs typeface="Bebas Neue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1500" dirty="0">
                <a:latin typeface="Bebas Neue" charset="0"/>
                <a:ea typeface="Bebas Neue" charset="0"/>
                <a:cs typeface="Bebas Neue" charset="0"/>
              </a:rPr>
              <a:t>.</a:t>
            </a:r>
            <a:r>
              <a:rPr lang="en-US" sz="11500" dirty="0" smtClean="0">
                <a:latin typeface="Bebas Neue" charset="0"/>
                <a:ea typeface="Bebas Neue" charset="0"/>
                <a:cs typeface="Bebas Neue" charset="0"/>
              </a:rPr>
              <a:t>0034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11500" dirty="0" smtClean="0">
                <a:latin typeface="Bebas Neue" charset="0"/>
                <a:ea typeface="Bebas Neue" charset="0"/>
                <a:cs typeface="Bebas Neue" charset="0"/>
              </a:rPr>
              <a:t>455,600</a:t>
            </a:r>
            <a:endParaRPr lang="en-US" sz="11500" dirty="0">
              <a:latin typeface="Bebas Neue" charset="0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2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Scales of measurement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Stevens, 1946</a:t>
            </a:r>
          </a:p>
        </p:txBody>
      </p:sp>
    </p:spTree>
    <p:extLst>
      <p:ext uri="{BB962C8B-B14F-4D97-AF65-F5344CB8AC3E}">
        <p14:creationId xmlns:p14="http://schemas.microsoft.com/office/powerpoint/2010/main" val="349951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Nominal</a:t>
            </a:r>
            <a:r>
              <a:rPr lang="en-US" dirty="0" smtClean="0"/>
              <a:t>: data are classified with no inherent order or ranking</a:t>
            </a:r>
          </a:p>
          <a:p>
            <a:r>
              <a:rPr lang="en-US" b="1" dirty="0" smtClean="0"/>
              <a:t>Ordinal: </a:t>
            </a:r>
            <a:r>
              <a:rPr lang="en-US" dirty="0" smtClean="0"/>
              <a:t>data are ranked</a:t>
            </a:r>
          </a:p>
          <a:p>
            <a:r>
              <a:rPr lang="en-US" b="1" dirty="0" smtClean="0"/>
              <a:t>Interval: </a:t>
            </a:r>
            <a:r>
              <a:rPr lang="en-US" dirty="0" smtClean="0"/>
              <a:t>meaningful difference between values (temp.)</a:t>
            </a:r>
          </a:p>
          <a:p>
            <a:r>
              <a:rPr lang="en-US" b="1" dirty="0" smtClean="0"/>
              <a:t>Ratio: </a:t>
            </a:r>
            <a:r>
              <a:rPr lang="en-US" dirty="0" smtClean="0"/>
              <a:t>meaningful 0 point and ratio between values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1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err="1" smtClean="0"/>
              <a:t>Univariate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Bivariate</a:t>
            </a:r>
          </a:p>
          <a:p>
            <a:pPr marL="0" indent="0" algn="ctr">
              <a:buNone/>
            </a:pPr>
            <a:r>
              <a:rPr lang="en-US" dirty="0" err="1" smtClean="0"/>
              <a:t>Trivariate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Multivariate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1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[Image placeholder for </a:t>
            </a:r>
            <a:r>
              <a:rPr lang="en-US" dirty="0" err="1"/>
              <a:t>u</a:t>
            </a:r>
            <a:r>
              <a:rPr lang="en-US" dirty="0" err="1" smtClean="0"/>
              <a:t>nivariate,bivariate</a:t>
            </a:r>
            <a:r>
              <a:rPr lang="en-US" dirty="0" smtClean="0"/>
              <a:t>, multivariate]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1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Dimension and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0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Dimension: </a:t>
            </a:r>
            <a:r>
              <a:rPr lang="en-US" dirty="0" smtClean="0"/>
              <a:t>discrete variables such as dates and categories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Measure: </a:t>
            </a:r>
            <a:r>
              <a:rPr lang="en-US" dirty="0" smtClean="0"/>
              <a:t>data values that can be aggregated (average, sum, count, etc.)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978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[placeholder dimension measure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140</Words>
  <Application>Microsoft Macintosh PowerPoint</Application>
  <PresentationFormat>On-screen Show (4:3)</PresentationFormat>
  <Paragraphs>45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Data Tables &amp; Types</vt:lpstr>
      <vt:lpstr>PowerPoint Presentation</vt:lpstr>
      <vt:lpstr>PowerPoint Presentation</vt:lpstr>
      <vt:lpstr>Scales of Measurement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Data Cube </vt:lpstr>
      <vt:lpstr>Roll-Up / Drill-Down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129</cp:revision>
  <dcterms:created xsi:type="dcterms:W3CDTF">2016-03-21T14:12:59Z</dcterms:created>
  <dcterms:modified xsi:type="dcterms:W3CDTF">2017-01-06T18:16:28Z</dcterms:modified>
</cp:coreProperties>
</file>