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6" r:id="rId3"/>
    <p:sldId id="270" r:id="rId4"/>
    <p:sldId id="280" r:id="rId5"/>
    <p:sldId id="266" r:id="rId6"/>
    <p:sldId id="289" r:id="rId7"/>
    <p:sldId id="293" r:id="rId8"/>
    <p:sldId id="285" r:id="rId9"/>
    <p:sldId id="290" r:id="rId10"/>
    <p:sldId id="281" r:id="rId11"/>
    <p:sldId id="29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PLACEHOLDER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</a:t>
            </a:r>
            <a:r>
              <a:rPr lang="en-US" baseline="0" dirty="0" smtClean="0"/>
              <a:t> Hans </a:t>
            </a:r>
            <a:r>
              <a:rPr lang="en-US" baseline="0" dirty="0" err="1" smtClean="0"/>
              <a:t>Rosling</a:t>
            </a:r>
            <a:r>
              <a:rPr lang="en-US" baseline="0" dirty="0" smtClean="0"/>
              <a:t>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this</a:t>
            </a:r>
            <a:r>
              <a:rPr lang="en-US" baseline="0" dirty="0" smtClean="0"/>
              <a:t> model!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REDESIGN TABLE (with additional </a:t>
            </a:r>
            <a:r>
              <a:rPr lang="en-US" baseline="0" dirty="0" err="1" smtClean="0"/>
              <a:t>varaibles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gapminder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Visual Encodings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6-12-01 at 2.1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618559"/>
            <a:ext cx="9144000" cy="58584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838200"/>
            <a:ext cx="6400800" cy="586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57200"/>
            <a:ext cx="9067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pic>
        <p:nvPicPr>
          <p:cNvPr id="10" name="Picture 9" descr="Screen Shot 2016-12-01 at 1.09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86211"/>
            <a:ext cx="5867400" cy="32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6-12-01 at 2.1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381000"/>
            <a:ext cx="9144000" cy="58584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2400" y="6172200"/>
            <a:ext cx="9448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 Source: </a:t>
            </a:r>
            <a:r>
              <a:rPr lang="en-US" dirty="0" err="1" smtClean="0"/>
              <a:t>Carpendale</a:t>
            </a:r>
            <a:r>
              <a:rPr lang="en-US" dirty="0" smtClean="0"/>
              <a:t>, 2003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Enclosure &amp; Connection</a:t>
            </a:r>
          </a:p>
          <a:p>
            <a:pPr marL="0" indent="0">
              <a:buNone/>
            </a:pPr>
            <a:r>
              <a:rPr lang="en-US" dirty="0" smtClean="0"/>
              <a:t>(e.g., tree maps, network graphs) </a:t>
            </a:r>
          </a:p>
        </p:txBody>
      </p:sp>
      <p:pic>
        <p:nvPicPr>
          <p:cNvPr id="4" name="Picture 3" descr="Screen Shot 2016-12-01 at 8.47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19400"/>
            <a:ext cx="3889459" cy="3039577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381000" y="5791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1 at 8.48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586"/>
            <a:ext cx="6480303" cy="5105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Time </a:t>
            </a:r>
          </a:p>
          <a:p>
            <a:pPr marL="0" indent="0">
              <a:buNone/>
            </a:pPr>
            <a:r>
              <a:rPr lang="en-US" dirty="0" smtClean="0"/>
              <a:t>(e.g., animation)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8160" y="6087070"/>
            <a:ext cx="2853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Source: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www.gapminder.org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Dissecting a Visualization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Process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1) D</a:t>
            </a:r>
            <a:r>
              <a:rPr lang="en-US" dirty="0" smtClean="0"/>
              <a:t>ecide which </a:t>
            </a:r>
            <a:r>
              <a:rPr lang="en-US" dirty="0"/>
              <a:t>variables to map into spatial </a:t>
            </a:r>
            <a:r>
              <a:rPr lang="en-US" dirty="0" smtClean="0"/>
              <a:t>positions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smtClean="0"/>
              <a:t>Combine </a:t>
            </a:r>
            <a:r>
              <a:rPr lang="en-US" dirty="0"/>
              <a:t>mappings (transform as needed)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Use visual encoding for variables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4) D</a:t>
            </a:r>
            <a:r>
              <a:rPr lang="en-US" dirty="0" smtClean="0"/>
              <a:t>ecide on controls </a:t>
            </a:r>
            <a:r>
              <a:rPr lang="en-US" dirty="0"/>
              <a:t>for interaction 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</a:t>
            </a:r>
            <a:r>
              <a:rPr lang="en-US" dirty="0" smtClean="0"/>
              <a:t>Apply </a:t>
            </a:r>
            <a:r>
              <a:rPr lang="en-US" dirty="0"/>
              <a:t>attention reactive </a:t>
            </a:r>
            <a:r>
              <a:rPr lang="en-US" dirty="0" smtClean="0"/>
              <a:t>features</a:t>
            </a:r>
          </a:p>
          <a:p>
            <a:pPr marL="0" indent="0">
              <a:buNone/>
            </a:pPr>
            <a:r>
              <a:rPr lang="en-US" dirty="0" smtClean="0"/>
              <a:t>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[Card, 1999]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2-01 at 3.0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5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108</Words>
  <Application>Microsoft Macintosh PowerPoint</Application>
  <PresentationFormat>On-screen Show (4:3)</PresentationFormat>
  <Paragraphs>29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Visual Encodings</vt:lpstr>
      <vt:lpstr>Marks</vt:lpstr>
      <vt:lpstr>PowerPoint Presentation</vt:lpstr>
      <vt:lpstr>Additional Encodings</vt:lpstr>
      <vt:lpstr>Additional Encodings</vt:lpstr>
      <vt:lpstr>PowerPoint Presentation</vt:lpstr>
      <vt:lpstr>Dissecting a Visualization</vt:lpstr>
      <vt:lpstr>A Process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126</cp:revision>
  <dcterms:created xsi:type="dcterms:W3CDTF">2016-03-21T14:12:59Z</dcterms:created>
  <dcterms:modified xsi:type="dcterms:W3CDTF">2017-01-06T22:59:20Z</dcterms:modified>
</cp:coreProperties>
</file>