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85" r:id="rId3"/>
    <p:sldId id="290" r:id="rId4"/>
    <p:sldId id="281" r:id="rId5"/>
    <p:sldId id="29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</a:t>
            </a:r>
            <a:r>
              <a:rPr lang="en-US" baseline="0" dirty="0" smtClean="0"/>
              <a:t> model!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REDESIGN TABLE (with additional </a:t>
            </a:r>
            <a:r>
              <a:rPr lang="en-US" baseline="0" dirty="0" err="1" smtClean="0"/>
              <a:t>varaibles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Dissecting a Visualization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1) D</a:t>
            </a:r>
            <a:r>
              <a:rPr lang="en-US" dirty="0" smtClean="0"/>
              <a:t>ecide which </a:t>
            </a:r>
            <a:r>
              <a:rPr lang="en-US" dirty="0"/>
              <a:t>variables to map into spatial </a:t>
            </a:r>
            <a:r>
              <a:rPr lang="en-US" dirty="0" smtClean="0"/>
              <a:t>positions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smtClean="0"/>
              <a:t>Combine </a:t>
            </a:r>
            <a:r>
              <a:rPr lang="en-US" dirty="0"/>
              <a:t>mappings (transform as needed)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Use visual encoding for 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 D</a:t>
            </a:r>
            <a:r>
              <a:rPr lang="en-US" dirty="0" smtClean="0"/>
              <a:t>ecide on controls </a:t>
            </a:r>
            <a:r>
              <a:rPr lang="en-US" dirty="0"/>
              <a:t>for interaction 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</a:t>
            </a:r>
            <a:r>
              <a:rPr lang="en-US" dirty="0" smtClean="0"/>
              <a:t>Apply </a:t>
            </a:r>
            <a:r>
              <a:rPr lang="en-US" dirty="0"/>
              <a:t>attention reactive </a:t>
            </a:r>
            <a:r>
              <a:rPr lang="en-US" dirty="0" smtClean="0"/>
              <a:t>features</a:t>
            </a:r>
          </a:p>
          <a:p>
            <a:pPr marL="0" indent="0">
              <a:buNone/>
            </a:pP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[Card, 1999]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2-01 at 3.0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6-12-01 at 2.1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618559"/>
            <a:ext cx="9144000" cy="58584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838200"/>
            <a:ext cx="6400800" cy="586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57200"/>
            <a:ext cx="9067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58</Words>
  <Application>Microsoft Macintosh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Custom Design</vt:lpstr>
      <vt:lpstr>Dissecting a Visualization</vt:lpstr>
      <vt:lpstr>A Process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127</cp:revision>
  <dcterms:created xsi:type="dcterms:W3CDTF">2016-03-21T14:12:59Z</dcterms:created>
  <dcterms:modified xsi:type="dcterms:W3CDTF">2017-01-06T22:59:52Z</dcterms:modified>
</cp:coreProperties>
</file>