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80" r:id="rId3"/>
    <p:sldId id="294" r:id="rId4"/>
    <p:sldId id="295" r:id="rId5"/>
    <p:sldId id="296" r:id="rId6"/>
    <p:sldId id="297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4" autoAdjust="0"/>
    <p:restoredTop sz="86465" autoAdjust="0"/>
  </p:normalViewPr>
  <p:slideViewPr>
    <p:cSldViewPr>
      <p:cViewPr varScale="1">
        <p:scale>
          <a:sx n="93" d="100"/>
          <a:sy n="93" d="100"/>
        </p:scale>
        <p:origin x="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4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4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Working with D3 recap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D3’s data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3352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smtClean="0"/>
              <a:t>election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33894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3106578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visual form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645187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5500" y="3645187"/>
            <a:ext cx="876300" cy="1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D3’s data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3352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smtClean="0"/>
              <a:t>election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33894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3106578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visual form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645187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5500" y="3645187"/>
            <a:ext cx="876300" cy="1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2895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bind with</a:t>
            </a:r>
          </a:p>
          <a:p>
            <a:pPr algn="ctr"/>
            <a:r>
              <a:rPr lang="en-US" dirty="0" smtClean="0"/>
              <a:t>.data()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5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D3’s data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3352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smtClean="0"/>
              <a:t>election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33894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3106578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visual form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645187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5500" y="3645187"/>
            <a:ext cx="876300" cy="1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2895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bind with</a:t>
            </a:r>
          </a:p>
          <a:p>
            <a:pPr algn="ctr"/>
            <a:r>
              <a:rPr lang="en-US" dirty="0" smtClean="0"/>
              <a:t>.data()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29250" y="261860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 with</a:t>
            </a:r>
          </a:p>
          <a:p>
            <a:pPr algn="ctr"/>
            <a:r>
              <a:rPr lang="en-US" dirty="0" smtClean="0"/>
              <a:t>.enter(), .</a:t>
            </a:r>
            <a:r>
              <a:rPr lang="en-US" dirty="0" err="1" smtClean="0"/>
              <a:t>attr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D3’s data 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33528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</a:t>
            </a:r>
            <a:r>
              <a:rPr lang="en-US" sz="3200" dirty="0" smtClean="0"/>
              <a:t>election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333894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3106578"/>
            <a:ext cx="160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visual form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3645187"/>
            <a:ext cx="1143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05500" y="3645187"/>
            <a:ext cx="876300" cy="15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29250" y="2618601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encode with</a:t>
            </a:r>
          </a:p>
          <a:p>
            <a:pPr algn="ctr"/>
            <a:r>
              <a:rPr lang="en-US" dirty="0" smtClean="0"/>
              <a:t>.enter(), .</a:t>
            </a:r>
            <a:r>
              <a:rPr lang="en-US" dirty="0" err="1" smtClean="0"/>
              <a:t>attr</a:t>
            </a:r>
            <a:r>
              <a:rPr lang="en-US" dirty="0" smtClean="0"/>
              <a:t>(),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2895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bind with</a:t>
            </a:r>
          </a:p>
          <a:p>
            <a:pPr algn="ctr"/>
            <a:r>
              <a:rPr lang="en-US" dirty="0" smtClean="0"/>
              <a:t>.data()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C -0.01563 -0.1 -0.03108 -0.19977 -0.08368 -0.24074 C -0.13611 -0.28149 -0.27448 -0.24537 -0.31511 -0.24584 C -0.35573 -0.2463 -0.32604 -0.24468 -0.32778 -0.24329 C -0.32934 -0.2419 -0.325 -0.2375 -0.32448 -0.23797 C -0.32396 -0.23843 -0.32448 -0.24584 -0.32448 -0.24537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75 -0.107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537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0.18333 -0.0469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78 0.0007 C 0.01319 0.04862 -0.07622 0.09676 -0.18403 0.12315 C -0.29167 0.15 -0.54375 0.16065 -0.54375 0.16088 " pathEditMode="relative" rAng="0" ptsTypes="A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26" y="800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50417 0.0562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70</Words>
  <Application>Microsoft Macintosh PowerPoint</Application>
  <PresentationFormat>On-screen Show (4:3)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Custom Design</vt:lpstr>
      <vt:lpstr>Working with D3 recap</vt:lpstr>
      <vt:lpstr>D3’s data model</vt:lpstr>
      <vt:lpstr>D3’s data model</vt:lpstr>
      <vt:lpstr>D3’s data model</vt:lpstr>
      <vt:lpstr>D3’s data model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Microsoft Office User</cp:lastModifiedBy>
  <cp:revision>99</cp:revision>
  <dcterms:created xsi:type="dcterms:W3CDTF">2016-03-21T14:12:59Z</dcterms:created>
  <dcterms:modified xsi:type="dcterms:W3CDTF">2017-01-06T23:01:46Z</dcterms:modified>
</cp:coreProperties>
</file>