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9" r:id="rId3"/>
    <p:sldId id="266" r:id="rId4"/>
    <p:sldId id="271" r:id="rId5"/>
    <p:sldId id="270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78" autoAdjust="0"/>
  </p:normalViewPr>
  <p:slideViewPr>
    <p:cSldViewPr>
      <p:cViewPr varScale="1">
        <p:scale>
          <a:sx n="70" d="100"/>
          <a:sy n="70" d="100"/>
        </p:scale>
        <p:origin x="-7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REDESIGN TABLE. Use white 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01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REMAKE</a:t>
            </a:r>
            <a:r>
              <a:rPr lang="en-US" baseline="0" dirty="0" smtClean="0"/>
              <a:t>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8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>
            <a:normAutofit/>
          </a:bodyPr>
          <a:lstStyle/>
          <a:p>
            <a:r>
              <a:rPr lang="en-US" smtClean="0"/>
              <a:t>Encoding Data Models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Bertin’s</a:t>
            </a:r>
            <a:r>
              <a:rPr lang="en-US" dirty="0" smtClean="0"/>
              <a:t> Levels of Organization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16992"/>
              </p:ext>
            </p:extLst>
          </p:nvPr>
        </p:nvGraphicFramePr>
        <p:xfrm>
          <a:off x="1524000" y="1066800"/>
          <a:ext cx="5638800" cy="4893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/>
                <a:gridCol w="1409700"/>
                <a:gridCol w="1409700"/>
                <a:gridCol w="1409700"/>
              </a:tblGrid>
              <a:tr h="79586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Positio</a:t>
                      </a:r>
                      <a:r>
                        <a:rPr lang="en-US" baseline="0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586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586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Shape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586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9586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586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Orientation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6260068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1447800"/>
            <a:ext cx="1724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 </a:t>
            </a:r>
            <a:r>
              <a:rPr lang="en-US" dirty="0" smtClean="0"/>
              <a:t> Nominal</a:t>
            </a:r>
          </a:p>
          <a:p>
            <a:r>
              <a:rPr lang="en-US" b="1" dirty="0" smtClean="0"/>
              <a:t>O </a:t>
            </a:r>
            <a:r>
              <a:rPr lang="en-US" dirty="0" smtClean="0"/>
              <a:t> Ordinal</a:t>
            </a:r>
          </a:p>
          <a:p>
            <a:r>
              <a:rPr lang="en-US" b="1" dirty="0" smtClean="0"/>
              <a:t>Q  </a:t>
            </a:r>
            <a:r>
              <a:rPr lang="en-US" dirty="0" smtClean="0"/>
              <a:t>Quantitative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3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Order these</a:t>
            </a:r>
            <a:endParaRPr lang="en-US" dirty="0"/>
          </a:p>
        </p:txBody>
      </p:sp>
      <p:pic>
        <p:nvPicPr>
          <p:cNvPr id="4" name="Picture 3" descr="Screen Shot 2017-01-06 at 10.17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3200400"/>
            <a:ext cx="3238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8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Tr</a:t>
            </a:r>
            <a:r>
              <a:rPr lang="en-US" b="1" dirty="0" err="1" smtClean="0"/>
              <a:t>ivariate</a:t>
            </a:r>
            <a:r>
              <a:rPr lang="en-US" b="1" dirty="0" smtClean="0"/>
              <a:t> Data: </a:t>
            </a:r>
          </a:p>
          <a:p>
            <a:pPr marL="0" indent="0">
              <a:buNone/>
            </a:pPr>
            <a:r>
              <a:rPr lang="en-US" dirty="0" smtClean="0"/>
              <a:t>Two variables map to points</a:t>
            </a:r>
          </a:p>
          <a:p>
            <a:pPr marL="0" indent="0">
              <a:buNone/>
            </a:pPr>
            <a:r>
              <a:rPr lang="en-US" dirty="0" smtClean="0"/>
              <a:t> (e.g., scatter plot)</a:t>
            </a:r>
          </a:p>
          <a:p>
            <a:pPr marL="0" indent="0">
              <a:buNone/>
            </a:pPr>
            <a:r>
              <a:rPr lang="en-US" dirty="0" smtClean="0"/>
              <a:t>Third variable map to color, size,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61</Words>
  <Application>Microsoft Macintosh PowerPoint</Application>
  <PresentationFormat>On-screen Show (4:3)</PresentationFormat>
  <Paragraphs>29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Encoding Data Models</vt:lpstr>
      <vt:lpstr>Bertin’s Levels of Organization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Daniel</cp:lastModifiedBy>
  <cp:revision>89</cp:revision>
  <dcterms:created xsi:type="dcterms:W3CDTF">2016-03-21T14:12:59Z</dcterms:created>
  <dcterms:modified xsi:type="dcterms:W3CDTF">2017-01-06T18:22:43Z</dcterms:modified>
</cp:coreProperties>
</file>