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3" r:id="rId3"/>
    <p:sldId id="284" r:id="rId4"/>
    <p:sldId id="290" r:id="rId5"/>
    <p:sldId id="286" r:id="rId6"/>
    <p:sldId id="292" r:id="rId7"/>
    <p:sldId id="293" r:id="rId8"/>
    <p:sldId id="291" r:id="rId9"/>
    <p:sldId id="287" r:id="rId10"/>
    <p:sldId id="288" r:id="rId11"/>
    <p:sldId id="294" r:id="rId12"/>
    <p:sldId id="296" r:id="rId13"/>
    <p:sldId id="297" r:id="rId14"/>
    <p:sldId id="295" r:id="rId15"/>
    <p:sldId id="298" r:id="rId16"/>
    <p:sldId id="300" r:id="rId17"/>
    <p:sldId id="301" r:id="rId18"/>
    <p:sldId id="299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06" autoAdjust="0"/>
  </p:normalViewPr>
  <p:slideViewPr>
    <p:cSldViewPr>
      <p:cViewPr varScale="1">
        <p:scale>
          <a:sx n="64" d="100"/>
          <a:sy n="64" d="100"/>
        </p:scale>
        <p:origin x="-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Established previously</a:t>
            </a:r>
            <a:r>
              <a:rPr lang="en-US" baseline="0" dirty="0" smtClean="0"/>
              <a:t> that there are multiple ways of encoding. We’ll talk about how to make the most effective choices and chart types that support these choices.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RELEVANT</a:t>
            </a:r>
            <a:r>
              <a:rPr lang="en-US" baseline="0" dirty="0" smtClean="0"/>
              <a:t> TO EVALUTING CHARTS USING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plot.ly</a:t>
            </a:r>
            <a:r>
              <a:rPr lang="en-US" dirty="0" smtClean="0"/>
              <a:t>/~</a:t>
            </a:r>
            <a:r>
              <a:rPr lang="en-US" dirty="0" err="1" smtClean="0"/>
              <a:t>RPlotBot</a:t>
            </a:r>
            <a:r>
              <a:rPr lang="en-US" dirty="0" smtClean="0"/>
              <a:t>/1143.png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</a:t>
            </a:r>
            <a:r>
              <a:rPr lang="en-US" baseline="0" dirty="0" smtClean="0"/>
              <a:t> and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neuralengr.com</a:t>
            </a:r>
            <a:r>
              <a:rPr lang="en-US" dirty="0" smtClean="0"/>
              <a:t>/</a:t>
            </a:r>
            <a:r>
              <a:rPr lang="en-US" dirty="0" err="1" smtClean="0"/>
              <a:t>asifr</a:t>
            </a:r>
            <a:r>
              <a:rPr lang="en-US" dirty="0" smtClean="0"/>
              <a:t>/journals/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www.clearlyandsimply.com</a:t>
            </a:r>
            <a:r>
              <a:rPr lang="en-US" dirty="0" smtClean="0"/>
              <a:t>/</a:t>
            </a:r>
            <a:r>
              <a:rPr lang="en-US" dirty="0" err="1" smtClean="0"/>
              <a:t>clearly_and_simply</a:t>
            </a:r>
            <a:r>
              <a:rPr lang="en-US" dirty="0" smtClean="0"/>
              <a:t>/2009/02/there-is-more-than-one-way-to-heat-a-</a:t>
            </a:r>
            <a:r>
              <a:rPr lang="en-US" dirty="0" err="1" smtClean="0"/>
              <a:t>map.html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Basic Chart Types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Scatter/ Dot Plot</a:t>
            </a: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6 at 3.02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5300"/>
            <a:ext cx="86868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7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6 at 3.03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517353" cy="54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1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6 at 2.5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032"/>
            <a:ext cx="9144000" cy="6381968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914400" y="914400"/>
            <a:ext cx="7772400" cy="9005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2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Tables &amp; </a:t>
            </a:r>
            <a:r>
              <a:rPr lang="en-US" sz="6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Heatmaps</a:t>
            </a: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0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6 at 3.24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7175"/>
            <a:ext cx="6721991" cy="60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6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06 at 3.2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33400"/>
            <a:ext cx="448409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06 at 3.1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"/>
            <a:ext cx="9144000" cy="68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06 at 3.18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933"/>
            <a:ext cx="9144000" cy="5183268"/>
          </a:xfrm>
          <a:prstGeom prst="rect">
            <a:avLst/>
          </a:prstGeom>
        </p:spPr>
      </p:pic>
      <p:sp>
        <p:nvSpPr>
          <p:cNvPr id="2" name="Title 3"/>
          <p:cNvSpPr txBox="1">
            <a:spLocks/>
          </p:cNvSpPr>
          <p:nvPr/>
        </p:nvSpPr>
        <p:spPr>
          <a:xfrm>
            <a:off x="685800" y="1918854"/>
            <a:ext cx="7772400" cy="9005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</a:t>
            </a:r>
            <a:r>
              <a:rPr lang="en-US" dirty="0" smtClean="0"/>
              <a:t>example for </a:t>
            </a:r>
            <a:r>
              <a:rPr lang="en-US" dirty="0" smtClean="0"/>
              <a:t>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8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Bar Charts</a:t>
            </a: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6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2-19 at 12.12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9100"/>
            <a:ext cx="8991600" cy="58293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914400" y="1295400"/>
            <a:ext cx="7772400" cy="9005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914400" y="1295400"/>
            <a:ext cx="7772400" cy="9005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  <p:pic>
        <p:nvPicPr>
          <p:cNvPr id="2" name="Picture 1" descr="Screen Shot 2017-01-06 at 2.4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533400"/>
            <a:ext cx="7772400" cy="9005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  <p:pic>
        <p:nvPicPr>
          <p:cNvPr id="2" name="Picture 1" descr="Screen Shot 2017-01-06 at 2.4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71600"/>
            <a:ext cx="6118845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Line Charts</a:t>
            </a: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2-19 at 12.1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685"/>
            <a:ext cx="9144000" cy="5741581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371600" y="4724400"/>
            <a:ext cx="7772400" cy="9005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3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12-19 at 12.1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6" y="762000"/>
            <a:ext cx="8445500" cy="54229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914400" y="914400"/>
            <a:ext cx="7772400" cy="9005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150</Words>
  <Application>Microsoft Macintosh PowerPoint</Application>
  <PresentationFormat>On-screen Show (4:3)</PresentationFormat>
  <Paragraphs>37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Basic Chart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124</cp:revision>
  <dcterms:created xsi:type="dcterms:W3CDTF">2016-03-21T14:12:59Z</dcterms:created>
  <dcterms:modified xsi:type="dcterms:W3CDTF">2017-01-06T23:25:20Z</dcterms:modified>
</cp:coreProperties>
</file>