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9" r:id="rId3"/>
    <p:sldId id="272" r:id="rId4"/>
    <p:sldId id="276" r:id="rId5"/>
    <p:sldId id="277" r:id="rId6"/>
    <p:sldId id="280" r:id="rId7"/>
    <p:sldId id="281" r:id="rId8"/>
    <p:sldId id="279" r:id="rId9"/>
    <p:sldId id="282" r:id="rId10"/>
    <p:sldId id="283" r:id="rId11"/>
    <p:sldId id="270" r:id="rId12"/>
    <p:sldId id="274" r:id="rId13"/>
    <p:sldId id="275" r:id="rId14"/>
    <p:sldId id="284" r:id="rId15"/>
    <p:sldId id="285" r:id="rId16"/>
    <p:sldId id="287" r:id="rId17"/>
    <p:sldId id="28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39" autoAdjust="0"/>
  </p:normalViewPr>
  <p:slideViewPr>
    <p:cSldViewPr>
      <p:cViewPr varScale="1">
        <p:scale>
          <a:sx n="82" d="100"/>
          <a:sy n="82" d="100"/>
        </p:scale>
        <p:origin x="97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0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ah!</a:t>
            </a:r>
            <a:r>
              <a:rPr lang="en-US" baseline="0" dirty="0"/>
              <a:t> </a:t>
            </a:r>
            <a:r>
              <a:rPr lang="en-US" baseline="0" dirty="0" err="1"/>
              <a:t>bezier</a:t>
            </a:r>
            <a:r>
              <a:rPr lang="en-US" baseline="0" dirty="0"/>
              <a:t> curve?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Core Modules in D3</a:t>
            </a:r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 goes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d3-scale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20574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63699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.003 -&gt; 16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724400"/>
            <a:ext cx="655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430399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pixels: 0 -&gt; 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182165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space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454479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ink space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8200" y="2362200"/>
            <a:ext cx="0" cy="2126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2000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2248524"/>
            <a:ext cx="2743200" cy="229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5408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 animBg="1"/>
      <p:bldP spid="14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d3-scale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20574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63699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.003 -&gt; 16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724400"/>
            <a:ext cx="655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430399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pixels: 0 -&gt; 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182165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space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454479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ink space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8200" y="2362200"/>
            <a:ext cx="0" cy="2126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2000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2248524"/>
            <a:ext cx="2743200" cy="229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5408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52800" y="2306059"/>
            <a:ext cx="875008" cy="1915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44392" y="2324088"/>
            <a:ext cx="189209" cy="1979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10496" y="2307619"/>
            <a:ext cx="513704" cy="19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8119" y="2305385"/>
            <a:ext cx="1655089" cy="1998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3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d3-scale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20574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63699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.003 -&gt; 16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724400"/>
            <a:ext cx="655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430399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pixels: 0 -&gt; 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182165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space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454479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ink space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8200" y="2362200"/>
            <a:ext cx="0" cy="2126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2000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2248524"/>
            <a:ext cx="2743200" cy="229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5408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52800" y="2306059"/>
            <a:ext cx="875008" cy="1915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371600" y="2324088"/>
            <a:ext cx="572792" cy="1979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438400" y="2307619"/>
            <a:ext cx="172096" cy="19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8119" y="2305385"/>
            <a:ext cx="1655089" cy="1998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024349" y="2305385"/>
            <a:ext cx="319895" cy="1998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46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d3-scale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20574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63699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.003 -&gt; 16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724400"/>
            <a:ext cx="655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430399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pixels: 0 -&gt; 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182165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domain([.003,16])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401999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" charset="0"/>
                <a:ea typeface="Courier" charset="0"/>
                <a:cs typeface="Courier" charset="0"/>
              </a:rPr>
              <a:t>range([0,500])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8200" y="2362200"/>
            <a:ext cx="0" cy="2126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2000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2248524"/>
            <a:ext cx="2743200" cy="229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5408" y="1981200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632067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-838200" y="275562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urier" charset="0"/>
                <a:ea typeface="Courier" charset="0"/>
                <a:cs typeface="Courier" charset="0"/>
              </a:rPr>
              <a:t>d3.scaleLinear</a:t>
            </a:r>
          </a:p>
        </p:txBody>
      </p:sp>
    </p:spTree>
    <p:extLst>
      <p:ext uri="{BB962C8B-B14F-4D97-AF65-F5344CB8AC3E}">
        <p14:creationId xmlns:p14="http://schemas.microsoft.com/office/powerpoint/2010/main" val="95027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d3-scale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715809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0" y="1295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data: .003 -&gt; 16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382809"/>
            <a:ext cx="655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3962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pixels: 0 -&gt; 500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38200" y="2020609"/>
            <a:ext cx="0" cy="2126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62000" y="1639609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2000" y="4290476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1906933"/>
            <a:ext cx="2743200" cy="2296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75408" y="1639609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15200" y="4290476"/>
            <a:ext cx="152400" cy="1846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52800" y="1964468"/>
            <a:ext cx="875008" cy="1915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44392" y="1982497"/>
            <a:ext cx="189209" cy="1979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10496" y="1966028"/>
            <a:ext cx="513704" cy="1996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68119" y="1963794"/>
            <a:ext cx="1655089" cy="1998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0" y="14800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space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4114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ink space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4899772"/>
            <a:ext cx="54864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8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819400"/>
            <a:ext cx="8229600" cy="1143000"/>
          </a:xfrm>
        </p:spPr>
        <p:txBody>
          <a:bodyPr/>
          <a:lstStyle/>
          <a:p>
            <a:r>
              <a:rPr lang="en-US" dirty="0"/>
              <a:t>d3-axis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45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622300" cy="596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1447800"/>
            <a:ext cx="56769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4648200"/>
            <a:ext cx="5600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743200"/>
            <a:ext cx="8229600" cy="1143000"/>
          </a:xfrm>
        </p:spPr>
        <p:txBody>
          <a:bodyPr/>
          <a:lstStyle/>
          <a:p>
            <a:r>
              <a:rPr lang="en-US" dirty="0"/>
              <a:t>d3-path, d3-shape, d3-polygon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990600"/>
            <a:ext cx="8458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9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d3-selection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Recall- this is the core object we’ll be working with in d3!</a:t>
            </a:r>
          </a:p>
        </p:txBody>
      </p:sp>
    </p:spTree>
    <p:extLst>
      <p:ext uri="{BB962C8B-B14F-4D97-AF65-F5344CB8AC3E}">
        <p14:creationId xmlns:p14="http://schemas.microsoft.com/office/powerpoint/2010/main" val="27417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circle of D3</a:t>
            </a:r>
          </a:p>
        </p:txBody>
      </p:sp>
      <p:sp>
        <p:nvSpPr>
          <p:cNvPr id="8" name="Oval 7"/>
          <p:cNvSpPr/>
          <p:nvPr/>
        </p:nvSpPr>
        <p:spPr>
          <a:xfrm>
            <a:off x="2209800" y="2286000"/>
            <a:ext cx="4876800" cy="406572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86200" y="2024390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276600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data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5397172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0" y="5135562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append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083441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attr</a:t>
            </a:r>
            <a:endParaRPr lang="en-US" sz="2800" dirty="0"/>
          </a:p>
        </p:txBody>
      </p:sp>
      <p:cxnSp>
        <p:nvCxnSpPr>
          <p:cNvPr id="15" name="Straight Arrow Connector 14"/>
          <p:cNvCxnSpPr>
            <a:stCxn id="8" idx="7"/>
          </p:cNvCxnSpPr>
          <p:nvPr/>
        </p:nvCxnSpPr>
        <p:spPr>
          <a:xfrm>
            <a:off x="6372409" y="2881411"/>
            <a:ext cx="450720" cy="463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629400" y="5223995"/>
            <a:ext cx="193729" cy="2624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743200" y="5562600"/>
            <a:ext cx="124011" cy="1640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286000" y="3506580"/>
            <a:ext cx="120650" cy="2932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38400" y="2286000"/>
            <a:ext cx="1524000" cy="797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circle of D3</a:t>
            </a:r>
          </a:p>
        </p:txBody>
      </p:sp>
      <p:sp>
        <p:nvSpPr>
          <p:cNvPr id="8" name="Oval 7"/>
          <p:cNvSpPr/>
          <p:nvPr/>
        </p:nvSpPr>
        <p:spPr>
          <a:xfrm>
            <a:off x="2209800" y="2286000"/>
            <a:ext cx="4876800" cy="406572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86200" y="2024390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276600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data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5397172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0" y="5135562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append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3083441"/>
            <a:ext cx="152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attr</a:t>
            </a:r>
            <a:endParaRPr lang="en-US" sz="2800" dirty="0"/>
          </a:p>
        </p:txBody>
      </p:sp>
      <p:cxnSp>
        <p:nvCxnSpPr>
          <p:cNvPr id="15" name="Straight Arrow Connector 14"/>
          <p:cNvCxnSpPr>
            <a:stCxn id="8" idx="7"/>
          </p:cNvCxnSpPr>
          <p:nvPr/>
        </p:nvCxnSpPr>
        <p:spPr>
          <a:xfrm>
            <a:off x="6372409" y="2881411"/>
            <a:ext cx="450720" cy="463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629400" y="5223995"/>
            <a:ext cx="193729" cy="2624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743200" y="5562600"/>
            <a:ext cx="124011" cy="1640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286000" y="3506580"/>
            <a:ext cx="120650" cy="2932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438400" y="2286000"/>
            <a:ext cx="1524000" cy="797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Bebas Neue" charset="0"/>
              <a:ea typeface="Bebas Neue" charset="0"/>
              <a:cs typeface="Bebas Neue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Bebas Neue" charset="0"/>
              <a:ea typeface="Bebas Neue" charset="0"/>
              <a:cs typeface="Bebas Neue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Bebas Neue" charset="0"/>
              <a:ea typeface="Bebas Neue" charset="0"/>
              <a:cs typeface="Bebas Neue" charset="0"/>
            </a:endParaRP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5400" dirty="0">
                <a:latin typeface="Bebas Neue" charset="0"/>
                <a:ea typeface="Bebas Neue" charset="0"/>
                <a:cs typeface="Bebas Neue" charset="0"/>
              </a:rPr>
              <a:t>why did we </a:t>
            </a:r>
            <a:r>
              <a:rPr lang="en-US" sz="5400" i="1" dirty="0">
                <a:latin typeface="Bebas Neue" charset="0"/>
                <a:ea typeface="Bebas Neue" charset="0"/>
                <a:cs typeface="Bebas Neue" charset="0"/>
              </a:rPr>
              <a:t>need</a:t>
            </a:r>
            <a:r>
              <a:rPr lang="en-US" sz="5400" dirty="0">
                <a:latin typeface="Bebas Neue" charset="0"/>
                <a:ea typeface="Bebas Neue" charset="0"/>
                <a:cs typeface="Bebas Neue" charset="0"/>
              </a:rPr>
              <a:t>  D3?</a:t>
            </a:r>
          </a:p>
        </p:txBody>
      </p:sp>
    </p:spTree>
    <p:extLst>
      <p:ext uri="{BB962C8B-B14F-4D97-AF65-F5344CB8AC3E}">
        <p14:creationId xmlns:p14="http://schemas.microsoft.com/office/powerpoint/2010/main" val="35370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use D3?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229600" cy="5879848"/>
          </a:xfrm>
        </p:spPr>
      </p:pic>
    </p:spTree>
    <p:extLst>
      <p:ext uri="{BB962C8B-B14F-4D97-AF65-F5344CB8AC3E}">
        <p14:creationId xmlns:p14="http://schemas.microsoft.com/office/powerpoint/2010/main" val="68123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91990"/>
            <a:ext cx="8229600" cy="1142383"/>
          </a:xfrm>
        </p:spPr>
      </p:pic>
    </p:spTree>
    <p:extLst>
      <p:ext uri="{BB962C8B-B14F-4D97-AF65-F5344CB8AC3E}">
        <p14:creationId xmlns:p14="http://schemas.microsoft.com/office/powerpoint/2010/main" val="49743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609600"/>
            <a:ext cx="8229600" cy="5439045"/>
          </a:xfrm>
        </p:spPr>
      </p:pic>
    </p:spTree>
    <p:extLst>
      <p:ext uri="{BB962C8B-B14F-4D97-AF65-F5344CB8AC3E}">
        <p14:creationId xmlns:p14="http://schemas.microsoft.com/office/powerpoint/2010/main" val="118618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78148"/>
            <a:ext cx="8229600" cy="1370067"/>
          </a:xfrm>
        </p:spPr>
      </p:pic>
    </p:spTree>
    <p:extLst>
      <p:ext uri="{BB962C8B-B14F-4D97-AF65-F5344CB8AC3E}">
        <p14:creationId xmlns:p14="http://schemas.microsoft.com/office/powerpoint/2010/main" val="89865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156</Words>
  <Application>Microsoft Macintosh PowerPoint</Application>
  <PresentationFormat>On-screen Show (4:3)</PresentationFormat>
  <Paragraphs>57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Bebas Neue</vt:lpstr>
      <vt:lpstr>Calibri</vt:lpstr>
      <vt:lpstr>Courier</vt:lpstr>
      <vt:lpstr>Office Theme</vt:lpstr>
      <vt:lpstr>Custom Design</vt:lpstr>
      <vt:lpstr>Core Modules in D3</vt:lpstr>
      <vt:lpstr>d3-selection</vt:lpstr>
      <vt:lpstr>the circle of D3</vt:lpstr>
      <vt:lpstr>the circle of D3</vt:lpstr>
      <vt:lpstr>PowerPoint Presentation</vt:lpstr>
      <vt:lpstr>why did we use D3?</vt:lpstr>
      <vt:lpstr>PowerPoint Presentation</vt:lpstr>
      <vt:lpstr>PowerPoint Presentation</vt:lpstr>
      <vt:lpstr>PowerPoint Presentation</vt:lpstr>
      <vt:lpstr>d3-scale</vt:lpstr>
      <vt:lpstr>d3-scale</vt:lpstr>
      <vt:lpstr>d3-scale</vt:lpstr>
      <vt:lpstr>d3-scale</vt:lpstr>
      <vt:lpstr>d3-scale</vt:lpstr>
      <vt:lpstr>d3-axis</vt:lpstr>
      <vt:lpstr>d3-path, d3-shape, d3-polygon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Andy</cp:lastModifiedBy>
  <cp:revision>96</cp:revision>
  <dcterms:created xsi:type="dcterms:W3CDTF">2016-03-21T14:12:59Z</dcterms:created>
  <dcterms:modified xsi:type="dcterms:W3CDTF">2018-04-07T20:37:17Z</dcterms:modified>
</cp:coreProperties>
</file>