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8" r:id="rId3"/>
    <p:sldId id="285" r:id="rId4"/>
    <p:sldId id="282" r:id="rId5"/>
    <p:sldId id="284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 varScale="1">
        <p:scale>
          <a:sx n="63" d="100"/>
          <a:sy n="63" d="100"/>
        </p:scale>
        <p:origin x="-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Decisions about how to</a:t>
            </a:r>
            <a:r>
              <a:rPr lang="en-US" baseline="0" dirty="0" smtClean="0"/>
              <a:t> scale the data inform </a:t>
            </a:r>
            <a:r>
              <a:rPr lang="en-US" baseline="0" smtClean="0"/>
              <a:t>the context.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eagereyes.org</a:t>
            </a:r>
            <a:r>
              <a:rPr lang="en-US" dirty="0" smtClean="0"/>
              <a:t>/basics/banking-45-degrees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 were some issues with the original 45 degree study.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Heer</a:t>
            </a:r>
            <a:r>
              <a:rPr lang="en-US" dirty="0" smtClean="0"/>
              <a:t> and </a:t>
            </a:r>
            <a:r>
              <a:rPr lang="en-US" dirty="0" err="1" smtClean="0"/>
              <a:t>Maneesh</a:t>
            </a:r>
            <a:r>
              <a:rPr lang="en-US" dirty="0" smtClean="0"/>
              <a:t> </a:t>
            </a:r>
            <a:r>
              <a:rPr lang="en-US" dirty="0" err="1" smtClean="0"/>
              <a:t>Agrawala</a:t>
            </a:r>
            <a:r>
              <a:rPr lang="en-US" baseline="0" dirty="0" smtClean="0"/>
              <a:t> came up with techniques for optimizing banking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r>
              <a:rPr lang="en-US" baseline="0" dirty="0" smtClean="0"/>
              <a:t> of starting at zero. The perceptual expectation. If you do need to start at a non zero value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Chose the right scale. Cleveland</a:t>
            </a:r>
            <a:r>
              <a:rPr lang="en-US" baseline="0" dirty="0" smtClean="0"/>
              <a:t> and coauthors found that viewers’ conclusions about correlation in scatterplots is in part determined by the scale. Which one do you think looks like there is more of a correlation?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Tread carefully. Often you</a:t>
            </a:r>
            <a:r>
              <a:rPr lang="en-US" baseline="0" dirty="0" smtClean="0"/>
              <a:t> want to avoid scale break but if you do use it m</a:t>
            </a:r>
            <a:r>
              <a:rPr lang="en-US" dirty="0" smtClean="0"/>
              <a:t>ake</a:t>
            </a:r>
            <a:r>
              <a:rPr lang="en-US" baseline="0" dirty="0" smtClean="0"/>
              <a:t> sure that scale breaks.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with caution. Could work if the larger values are not important, but want to ensure the viewer knows that you’re truncating.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3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 the data to log scale. In some fields this is more common</a:t>
            </a:r>
            <a:r>
              <a:rPr lang="en-US" baseline="0" dirty="0" smtClean="0"/>
              <a:t> place than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vis.berkeley.edu/papers/bank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Scales &amp; Data Transformations 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‘correct’ aspect ratio?</a:t>
            </a:r>
            <a:endParaRPr lang="en-US" dirty="0"/>
          </a:p>
        </p:txBody>
      </p:sp>
      <p:pic>
        <p:nvPicPr>
          <p:cNvPr id="4" name="Picture 3" descr="Screen Shot 2016-12-19 at 10.5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55700"/>
            <a:ext cx="85090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6671" y="641246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source: https</a:t>
            </a:r>
            <a:r>
              <a:rPr lang="en-US" dirty="0"/>
              <a:t>://</a:t>
            </a:r>
            <a:r>
              <a:rPr lang="en-US" dirty="0" err="1"/>
              <a:t>eagereyes.org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8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Banking Techniques</a:t>
            </a:r>
            <a:endParaRPr lang="en-US" dirty="0"/>
          </a:p>
        </p:txBody>
      </p:sp>
      <p:pic>
        <p:nvPicPr>
          <p:cNvPr id="5" name="Picture 4" descr="Screen Shot 2016-12-19 at 10.57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6" y="1295400"/>
            <a:ext cx="6496204" cy="4745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6135469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http://vis.berkeley.edu/papers/banking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3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6-12-19 at 9.57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362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943600"/>
            <a:ext cx="475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 https</a:t>
            </a:r>
            <a:r>
              <a:rPr lang="en-US" dirty="0"/>
              <a:t>://</a:t>
            </a:r>
            <a:r>
              <a:rPr lang="en-US" dirty="0" err="1"/>
              <a:t>www.perceptualedge.com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[Example image] </a:t>
            </a:r>
            <a:endParaRPr lang="en-US" dirty="0"/>
          </a:p>
        </p:txBody>
      </p:sp>
      <p:pic>
        <p:nvPicPr>
          <p:cNvPr id="7" name="Picture 6" descr="Screen Shot 2016-12-19 at 8.33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604"/>
            <a:ext cx="7924800" cy="54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667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[Scatter plot at non zero value]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2-19 at 10.07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63" y="1782084"/>
            <a:ext cx="9144000" cy="4466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6248400"/>
            <a:ext cx="255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[Cleveland et al., 1982]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7400" y="1265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Scale impacts perception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Breaks</a:t>
            </a:r>
            <a:endParaRPr lang="en-US" dirty="0"/>
          </a:p>
        </p:txBody>
      </p:sp>
      <p:pic>
        <p:nvPicPr>
          <p:cNvPr id="4" name="Picture 3" descr="Screen Shot 2016-12-19 at 10.17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" y="1600200"/>
            <a:ext cx="3515340" cy="3250955"/>
          </a:xfrm>
          <a:prstGeom prst="rect">
            <a:avLst/>
          </a:prstGeom>
        </p:spPr>
      </p:pic>
      <p:pic>
        <p:nvPicPr>
          <p:cNvPr id="6" name="Picture 5" descr="Screen Shot 2016-12-19 at 10.17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49" y="1342382"/>
            <a:ext cx="5088551" cy="399161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530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oorly marked				better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67200" y="60658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[Cleveland et al., 1985]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Breaks</a:t>
            </a:r>
            <a:endParaRPr lang="en-US" dirty="0"/>
          </a:p>
        </p:txBody>
      </p:sp>
      <p:pic>
        <p:nvPicPr>
          <p:cNvPr id="8" name="Picture 7" descr="Screen Shot 2016-12-19 at 10.37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96200" cy="51962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62484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www.perceptualedge.com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95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 Larger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624840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www.perceptualedge.com</a:t>
            </a:r>
            <a:r>
              <a:rPr lang="en-US" dirty="0"/>
              <a:t>/</a:t>
            </a:r>
          </a:p>
        </p:txBody>
      </p:sp>
      <p:pic>
        <p:nvPicPr>
          <p:cNvPr id="5" name="Picture 4" descr="Screen Shot 2016-12-19 at 10.40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6488596" cy="48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Scale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624840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www.perceptualedge.com</a:t>
            </a:r>
            <a:r>
              <a:rPr lang="en-US" dirty="0"/>
              <a:t>/</a:t>
            </a:r>
          </a:p>
        </p:txBody>
      </p:sp>
      <p:pic>
        <p:nvPicPr>
          <p:cNvPr id="3" name="Picture 2" descr="Screen Shot 2016-12-19 at 10.43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86" y="1447800"/>
            <a:ext cx="74376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289</Words>
  <Application>Microsoft Macintosh PowerPoint</Application>
  <PresentationFormat>On-screen Show (4:3)</PresentationFormat>
  <Paragraphs>39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Scales &amp; Data Transformations </vt:lpstr>
      <vt:lpstr>PowerPoint Presentation</vt:lpstr>
      <vt:lpstr>PowerPoint Presentation</vt:lpstr>
      <vt:lpstr>PowerPoint Presentation</vt:lpstr>
      <vt:lpstr>PowerPoint Presentation</vt:lpstr>
      <vt:lpstr>Scale Breaks</vt:lpstr>
      <vt:lpstr>Scale Breaks</vt:lpstr>
      <vt:lpstr>Truncate Larger Values</vt:lpstr>
      <vt:lpstr>Log Scale</vt:lpstr>
      <vt:lpstr>What is the ‘correct’ aspect ratio?</vt:lpstr>
      <vt:lpstr>Banking Techniques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124</cp:revision>
  <dcterms:created xsi:type="dcterms:W3CDTF">2016-03-21T14:12:59Z</dcterms:created>
  <dcterms:modified xsi:type="dcterms:W3CDTF">2017-01-08T07:16:16Z</dcterms:modified>
</cp:coreProperties>
</file>