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08" r:id="rId3"/>
    <p:sldId id="317" r:id="rId4"/>
    <p:sldId id="309" r:id="rId5"/>
    <p:sldId id="319" r:id="rId6"/>
    <p:sldId id="318" r:id="rId7"/>
    <p:sldId id="311" r:id="rId8"/>
    <p:sldId id="312" r:id="rId9"/>
    <p:sldId id="313" r:id="rId10"/>
    <p:sldId id="316" r:id="rId11"/>
    <p:sldId id="314" r:id="rId12"/>
    <p:sldId id="31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>
        <p:scale>
          <a:sx n="76" d="100"/>
          <a:sy n="76" d="100"/>
        </p:scale>
        <p:origin x="-59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r>
              <a:rPr lang="en-US" baseline="0" dirty="0" smtClean="0"/>
              <a:t> of color is not always a straight forward task. I’ll talk about a few applied considerations. Do a redesign </a:t>
            </a:r>
            <a:r>
              <a:rPr lang="en-US" baseline="0" smtClean="0"/>
              <a:t>for this!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to know which is</a:t>
            </a:r>
            <a:r>
              <a:rPr lang="en-US" baseline="0" dirty="0" smtClean="0"/>
              <a:t> which sometimes the line is not clear, and depends on your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1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3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</a:t>
            </a:r>
            <a:r>
              <a:rPr lang="en-US" baseline="0" dirty="0" smtClean="0"/>
              <a:t> far worked with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happens when take off glasses and attentive?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www.joshuastevens.net</a:t>
            </a:r>
            <a:r>
              <a:rPr lang="en-US" dirty="0" smtClean="0"/>
              <a:t>/cartography/make-a-bivariate-</a:t>
            </a:r>
            <a:r>
              <a:rPr lang="en-US" dirty="0" err="1" smtClean="0"/>
              <a:t>choropleth</a:t>
            </a:r>
            <a:r>
              <a:rPr lang="en-US" dirty="0" smtClean="0"/>
              <a:t>-map/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</a:t>
            </a:r>
            <a:r>
              <a:rPr lang="en-US" baseline="0" dirty="0" smtClean="0"/>
              <a:t> far worked with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Thus</a:t>
            </a:r>
            <a:r>
              <a:rPr lang="en-US" baseline="0" dirty="0" smtClean="0"/>
              <a:t> far worked with </a:t>
            </a:r>
            <a:r>
              <a:rPr lang="en-US" baseline="0" dirty="0" err="1" smtClean="0"/>
              <a:t>univariate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&amp; Applications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9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7-01-26 at 7.4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3" y="685800"/>
            <a:ext cx="9144000" cy="54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55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6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</a:t>
            </a:r>
            <a:r>
              <a:rPr lang="en-US" i="1" dirty="0"/>
              <a:t>Color used well can enhance and clarify a presentation. Color used poorly will obscure, </a:t>
            </a:r>
            <a:r>
              <a:rPr lang="en-US" i="1" dirty="0" smtClean="0"/>
              <a:t>muddle </a:t>
            </a:r>
            <a:r>
              <a:rPr lang="en-US" i="1" dirty="0"/>
              <a:t>and confuse</a:t>
            </a:r>
            <a:r>
              <a:rPr lang="en-US" i="1" dirty="0" smtClean="0"/>
              <a:t>.”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- Maureen 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Many </a:t>
            </a:r>
            <a:r>
              <a:rPr lang="en-US" dirty="0" smtClean="0"/>
              <a:t>Categorical Variables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6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2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Multivariate 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Diverging Bivariate</a:t>
            </a:r>
            <a:endParaRPr lang="en-US" dirty="0"/>
          </a:p>
        </p:txBody>
      </p:sp>
      <p:pic>
        <p:nvPicPr>
          <p:cNvPr id="4" name="Picture 3" descr="Screen Shot 2017-01-26 at 9.2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37667"/>
            <a:ext cx="7620000" cy="2553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3400" y="2362200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6324600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</a:t>
            </a:r>
            <a:r>
              <a:rPr lang="en-US" sz="1400" dirty="0" err="1"/>
              <a:t>www.joshuastevens.net</a:t>
            </a:r>
            <a:r>
              <a:rPr lang="en-US" sz="1400" dirty="0"/>
              <a:t>/cartography/make-a-bivariate-</a:t>
            </a:r>
            <a:r>
              <a:rPr lang="en-US" sz="1400" dirty="0" err="1"/>
              <a:t>choropleth</a:t>
            </a:r>
            <a:r>
              <a:rPr lang="en-US" sz="1400" dirty="0"/>
              <a:t>-map/</a:t>
            </a:r>
          </a:p>
        </p:txBody>
      </p:sp>
      <p:pic>
        <p:nvPicPr>
          <p:cNvPr id="7" name="Picture 6" descr="Screen Shot 2017-01-26 at 9.31.0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305" y="4343400"/>
            <a:ext cx="1867895" cy="1828800"/>
          </a:xfrm>
          <a:prstGeom prst="rect">
            <a:avLst/>
          </a:prstGeom>
        </p:spPr>
      </p:pic>
      <p:pic>
        <p:nvPicPr>
          <p:cNvPr id="8" name="Picture 7" descr="Screen Shot 2017-01-26 at 9.30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4800"/>
            <a:ext cx="3429000" cy="21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6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Diverging Bivariate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6324600"/>
            <a:ext cx="807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</a:t>
            </a:r>
            <a:r>
              <a:rPr lang="en-US" sz="1400" dirty="0" err="1"/>
              <a:t>www.joshuastevens.net</a:t>
            </a:r>
            <a:r>
              <a:rPr lang="en-US" sz="1400" dirty="0"/>
              <a:t>/cartography/make-a-bivariate-</a:t>
            </a:r>
            <a:r>
              <a:rPr lang="en-US" sz="1400" dirty="0" err="1"/>
              <a:t>choropleth</a:t>
            </a:r>
            <a:r>
              <a:rPr lang="en-US" sz="1400" dirty="0"/>
              <a:t>-map/</a:t>
            </a:r>
          </a:p>
        </p:txBody>
      </p:sp>
      <p:pic>
        <p:nvPicPr>
          <p:cNvPr id="5" name="Picture 4" descr="Screen Shot 2017-01-26 at 9.34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0" y="1366769"/>
            <a:ext cx="7925830" cy="49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2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Making the data resonate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4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7592</TotalTime>
  <Words>176</Words>
  <Application>Microsoft Macintosh PowerPoint</Application>
  <PresentationFormat>On-screen Show (4:3)</PresentationFormat>
  <Paragraphs>36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Challenges &amp;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Diverging Bivariate</vt:lpstr>
      <vt:lpstr>Diverging Bivariate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150</cp:revision>
  <dcterms:created xsi:type="dcterms:W3CDTF">2016-03-21T14:12:59Z</dcterms:created>
  <dcterms:modified xsi:type="dcterms:W3CDTF">2017-01-27T04:54:31Z</dcterms:modified>
</cp:coreProperties>
</file>