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51" r:id="rId3"/>
    <p:sldId id="352" r:id="rId4"/>
    <p:sldId id="291" r:id="rId5"/>
    <p:sldId id="292" r:id="rId6"/>
    <p:sldId id="293" r:id="rId7"/>
    <p:sldId id="294" r:id="rId8"/>
    <p:sldId id="353" r:id="rId9"/>
    <p:sldId id="354" r:id="rId10"/>
    <p:sldId id="356" r:id="rId11"/>
    <p:sldId id="35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86306" autoAdjust="0"/>
  </p:normalViewPr>
  <p:slideViewPr>
    <p:cSldViewPr>
      <p:cViewPr>
        <p:scale>
          <a:sx n="81" d="100"/>
          <a:sy n="81" d="100"/>
        </p:scale>
        <p:origin x="-160" y="1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select </a:t>
            </a:r>
            <a:r>
              <a:rPr lang="en-US" dirty="0" smtClean="0"/>
              <a:t>data of interest</a:t>
            </a:r>
          </a:p>
          <a:p>
            <a:r>
              <a:rPr lang="en-US" smtClean="0"/>
              <a:t>Update</a:t>
            </a:r>
            <a:r>
              <a:rPr lang="en-US" baseline="0" smtClean="0"/>
              <a:t> e;ements to </a:t>
            </a:r>
            <a:r>
              <a:rPr lang="en-US" baseline="0" dirty="0" smtClean="0"/>
              <a:t>highlight selected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brushing part</a:t>
            </a:r>
          </a:p>
          <a:p>
            <a:r>
              <a:rPr lang="en-US" dirty="0" smtClean="0"/>
              <a:t>	drag along</a:t>
            </a:r>
            <a:r>
              <a:rPr lang="en-US" baseline="0" dirty="0" smtClean="0"/>
              <a:t> an axis to highlight data</a:t>
            </a:r>
          </a:p>
          <a:p>
            <a:r>
              <a:rPr lang="en-US" baseline="0" dirty="0" smtClean="0"/>
              <a:t>	selection is important for parallel </a:t>
            </a:r>
            <a:r>
              <a:rPr lang="en-US" baseline="0" dirty="0" err="1" smtClean="0"/>
              <a:t>coords</a:t>
            </a:r>
            <a:r>
              <a:rPr lang="en-US" baseline="0" dirty="0" smtClean="0"/>
              <a:t> plots</a:t>
            </a:r>
          </a:p>
          <a:p>
            <a:r>
              <a:rPr lang="en-US" baseline="0" dirty="0" smtClean="0"/>
              <a:t>Static versions of this – hard to read, use</a:t>
            </a:r>
          </a:p>
          <a:p>
            <a:r>
              <a:rPr lang="en-US" baseline="0" dirty="0" smtClean="0"/>
              <a:t>Intended for interactive use – takes a little effort, but fine to use</a:t>
            </a:r>
          </a:p>
          <a:p>
            <a:r>
              <a:rPr lang="en-US" baseline="0" dirty="0" smtClean="0"/>
              <a:t>Excellent </a:t>
            </a:r>
            <a:r>
              <a:rPr lang="en-US" baseline="0" smtClean="0"/>
              <a:t>for high </a:t>
            </a:r>
            <a:r>
              <a:rPr lang="en-US" baseline="0" dirty="0" smtClean="0"/>
              <a:t>dimensional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linking bit</a:t>
            </a:r>
          </a:p>
          <a:p>
            <a:r>
              <a:rPr lang="en-US" dirty="0" smtClean="0"/>
              <a:t>If I select an area in upper left…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Other views show same selection</a:t>
            </a:r>
          </a:p>
          <a:p>
            <a:r>
              <a:rPr lang="en-US" baseline="0" dirty="0" smtClean="0"/>
              <a:t>Great for keeping context across views</a:t>
            </a:r>
          </a:p>
          <a:p>
            <a:r>
              <a:rPr lang="en-US" baseline="0" dirty="0" smtClean="0"/>
              <a:t>Great for dashboards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GGOBI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www.semanticscholar.org</a:t>
            </a:r>
            <a:r>
              <a:rPr lang="en-US" dirty="0" smtClean="0"/>
              <a:t>/paper/Co-Located-Collaborative-Visual-Analytics-around-a-Isenberg-Fisher/9dad2e0d52a12cffbe84693fe985cfe58389caec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Multiple Views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0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Views</a:t>
            </a:r>
            <a:endParaRPr lang="en-US" dirty="0"/>
          </a:p>
        </p:txBody>
      </p:sp>
      <p:pic>
        <p:nvPicPr>
          <p:cNvPr id="5" name="Picture 4" descr="Screen Shot 2017-01-08 at 3.0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18500" cy="477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6248400"/>
            <a:ext cx="24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[Isenberg et al., 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Coordinate multiple views to see data from different 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</a:t>
            </a:r>
            <a:r>
              <a:rPr lang="en-US" dirty="0" smtClean="0"/>
              <a:t>data of interest</a:t>
            </a:r>
          </a:p>
          <a:p>
            <a:r>
              <a:rPr lang="en-US" dirty="0" smtClean="0"/>
              <a:t>Update </a:t>
            </a:r>
            <a:r>
              <a:rPr lang="en-US" smtClean="0"/>
              <a:t>all elements to </a:t>
            </a:r>
            <a:r>
              <a:rPr lang="en-US" dirty="0" smtClean="0"/>
              <a:t>highlight selected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7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and Brushing</a:t>
            </a:r>
            <a:endParaRPr lang="en-US" dirty="0"/>
          </a:p>
        </p:txBody>
      </p:sp>
      <p:pic>
        <p:nvPicPr>
          <p:cNvPr id="4" name="Content Placeholder 3" descr="Screen Shot 2014-02-04 at 5.15.4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1227" r="-112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04188" y="6310829"/>
            <a:ext cx="639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http://mbostock.github.com/d3/talk/20111116/iris-parallel.html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 and Linking</a:t>
            </a:r>
            <a:endParaRPr lang="en-US" dirty="0"/>
          </a:p>
        </p:txBody>
      </p:sp>
      <p:pic>
        <p:nvPicPr>
          <p:cNvPr id="6" name="Content Placeholder 5" descr="Screen Shot 2014-01-10 at 7.13.38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8912" r="-38912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858484" y="6411469"/>
            <a:ext cx="600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http://mbostock.github.io/d3/talk/20111116/iris-splom.html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2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 and Linking</a:t>
            </a:r>
            <a:endParaRPr lang="en-US" dirty="0"/>
          </a:p>
        </p:txBody>
      </p:sp>
      <p:pic>
        <p:nvPicPr>
          <p:cNvPr id="4" name="Content Placeholder 3" descr="Screen Shot 2014-01-10 at 7.14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9063" r="-3906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858484" y="6411469"/>
            <a:ext cx="600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http://mbostock.github.io/d3/talk/20111116/iris-splom.html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0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08 at 2.33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0" y="1752600"/>
            <a:ext cx="859289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Organize multiple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08 at 3.1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456"/>
            <a:ext cx="7010400" cy="6321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64124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Perry et al., 2013. </a:t>
            </a:r>
            <a:r>
              <a:rPr lang="en-US" dirty="0" err="1" smtClean="0"/>
              <a:t>VizDeck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177</Words>
  <Application>Microsoft Macintosh PowerPoint</Application>
  <PresentationFormat>On-screen Show (4:3)</PresentationFormat>
  <Paragraphs>38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Manipulating Multiple Views</vt:lpstr>
      <vt:lpstr>PowerPoint Presentation</vt:lpstr>
      <vt:lpstr>Brushing and Linking</vt:lpstr>
      <vt:lpstr>Highlighting and Brushing</vt:lpstr>
      <vt:lpstr>Brushing and Linking</vt:lpstr>
      <vt:lpstr>Brushing and Linking</vt:lpstr>
      <vt:lpstr>PowerPoint Presentation</vt:lpstr>
      <vt:lpstr>PowerPoint Presentation</vt:lpstr>
      <vt:lpstr>PowerPoint Presentation</vt:lpstr>
      <vt:lpstr>Organizing Views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116</cp:revision>
  <dcterms:created xsi:type="dcterms:W3CDTF">2016-03-21T14:12:59Z</dcterms:created>
  <dcterms:modified xsi:type="dcterms:W3CDTF">2017-01-08T23:20:39Z</dcterms:modified>
</cp:coreProperties>
</file>