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71" r:id="rId3"/>
    <p:sldId id="278" r:id="rId4"/>
    <p:sldId id="283" r:id="rId5"/>
    <p:sldId id="279" r:id="rId6"/>
    <p:sldId id="280" r:id="rId7"/>
    <p:sldId id="281" r:id="rId8"/>
    <p:sldId id="282" r:id="rId9"/>
    <p:sldId id="284" r:id="rId10"/>
    <p:sldId id="285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882" autoAdjust="0"/>
    <p:restoredTop sz="86378" autoAdjust="0"/>
  </p:normalViewPr>
  <p:slideViewPr>
    <p:cSldViewPr>
      <p:cViewPr varScale="1">
        <p:scale>
          <a:sx n="92" d="100"/>
          <a:sy n="92" d="100"/>
        </p:scale>
        <p:origin x="72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matplotlib.org</a:t>
            </a:r>
            <a:r>
              <a:rPr lang="en-US" dirty="0"/>
              <a:t>/1.2.1/examples/</a:t>
            </a:r>
            <a:r>
              <a:rPr lang="en-US" dirty="0" err="1"/>
              <a:t>pylab_examples</a:t>
            </a:r>
            <a:r>
              <a:rPr lang="en-US" dirty="0"/>
              <a:t>/</a:t>
            </a:r>
            <a:r>
              <a:rPr lang="en-US" dirty="0" err="1"/>
              <a:t>errorbar_demo.html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82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matplotlib.org</a:t>
            </a:r>
            <a:r>
              <a:rPr lang="en-US" dirty="0"/>
              <a:t>/1.2.1/examples/</a:t>
            </a:r>
            <a:r>
              <a:rPr lang="en-US" dirty="0" err="1"/>
              <a:t>pylab_examples</a:t>
            </a:r>
            <a:r>
              <a:rPr lang="en-US" dirty="0"/>
              <a:t>/</a:t>
            </a:r>
            <a:r>
              <a:rPr lang="en-US" dirty="0" err="1"/>
              <a:t>errorbar_demo.html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03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2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58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15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80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isites.harvard.edu</a:t>
            </a:r>
            <a:r>
              <a:rPr lang="en-US" dirty="0"/>
              <a:t>/fs/docs/icb.topic477909.files/</a:t>
            </a:r>
            <a:r>
              <a:rPr lang="en-US" dirty="0" err="1"/>
              <a:t>misunderstood_confidence.pdf</a:t>
            </a:r>
            <a:endParaRPr lang="en-US" dirty="0"/>
          </a:p>
          <a:p>
            <a:r>
              <a:rPr lang="en-US" dirty="0"/>
              <a:t>tasked</a:t>
            </a:r>
            <a:r>
              <a:rPr lang="en-US" baseline="0" dirty="0"/>
              <a:t> to play Gp2 at a p=.05 significance difference from Gp1, most researchers fail!</a:t>
            </a:r>
          </a:p>
          <a:p>
            <a:r>
              <a:rPr lang="en-US" baseline="0" dirty="0"/>
              <a:t>CI and SE are misleading</a:t>
            </a:r>
          </a:p>
          <a:p>
            <a:r>
              <a:rPr lang="en-US" baseline="0" dirty="0"/>
              <a:t>Labels are </a:t>
            </a:r>
            <a:r>
              <a:rPr lang="en-US" baseline="0" dirty="0" err="1"/>
              <a:t>pysch</a:t>
            </a:r>
            <a:r>
              <a:rPr lang="en-US" baseline="0" dirty="0"/>
              <a:t>, </a:t>
            </a:r>
            <a:r>
              <a:rPr lang="en-US" baseline="0" dirty="0" err="1"/>
              <a:t>behaiv</a:t>
            </a:r>
            <a:r>
              <a:rPr lang="en-US" baseline="0" dirty="0"/>
              <a:t> neuroscience, medicine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66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see http://vis4.net/blog/posts/jittery-gauges-election-forecast/#more-4952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92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ytimes.com/" TargetMode="External"/><Relationship Id="rId4" Type="http://schemas.openxmlformats.org/officeDocument/2006/relationships/image" Target="../media/image10.gif"/><Relationship Id="rId5" Type="http://schemas.openxmlformats.org/officeDocument/2006/relationships/hyperlink" Target="http://vis4.net/blog/posts/jittery-gauges-election-forecast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/>
              <a:t>Exploring Uncertainty</a:t>
            </a:r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Subtitle goes here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26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3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62465"/>
            <a:ext cx="8229600" cy="2601432"/>
          </a:xfrm>
        </p:spPr>
      </p:pic>
    </p:spTree>
    <p:extLst>
      <p:ext uri="{BB962C8B-B14F-4D97-AF65-F5344CB8AC3E}">
        <p14:creationId xmlns:p14="http://schemas.microsoft.com/office/powerpoint/2010/main" val="106370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22" y="1600200"/>
            <a:ext cx="6354556" cy="4525963"/>
          </a:xfrm>
        </p:spPr>
      </p:pic>
    </p:spTree>
    <p:extLst>
      <p:ext uri="{BB962C8B-B14F-4D97-AF65-F5344CB8AC3E}">
        <p14:creationId xmlns:p14="http://schemas.microsoft.com/office/powerpoint/2010/main" val="119493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22" y="1600200"/>
            <a:ext cx="6354556" cy="4525963"/>
          </a:xfrm>
        </p:spPr>
      </p:pic>
    </p:spTree>
    <p:extLst>
      <p:ext uri="{BB962C8B-B14F-4D97-AF65-F5344CB8AC3E}">
        <p14:creationId xmlns:p14="http://schemas.microsoft.com/office/powerpoint/2010/main" val="133817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yet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22" y="1600200"/>
            <a:ext cx="6354556" cy="4525963"/>
          </a:xfrm>
        </p:spPr>
      </p:pic>
    </p:spTree>
    <p:extLst>
      <p:ext uri="{BB962C8B-B14F-4D97-AF65-F5344CB8AC3E}">
        <p14:creationId xmlns:p14="http://schemas.microsoft.com/office/powerpoint/2010/main" val="49955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991" y="1600200"/>
            <a:ext cx="6318018" cy="4525963"/>
          </a:xfrm>
        </p:spPr>
      </p:pic>
    </p:spTree>
    <p:extLst>
      <p:ext uri="{BB962C8B-B14F-4D97-AF65-F5344CB8AC3E}">
        <p14:creationId xmlns:p14="http://schemas.microsoft.com/office/powerpoint/2010/main" val="52039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Best!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991" y="1600200"/>
            <a:ext cx="6318018" cy="4525963"/>
          </a:xfrm>
        </p:spPr>
      </p:pic>
    </p:spTree>
    <p:extLst>
      <p:ext uri="{BB962C8B-B14F-4D97-AF65-F5344CB8AC3E}">
        <p14:creationId xmlns:p14="http://schemas.microsoft.com/office/powerpoint/2010/main" val="37620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Communicating uncertainty is hard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x-none" dirty="0"/>
              <a:t>“Confidence intervals considered harmful”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x-none" dirty="0"/>
              <a:t>-Belia, 2005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819400"/>
            <a:ext cx="6172200" cy="366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90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different attempt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6054923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http://www.nytimes.com</a:t>
            </a:r>
            <a:r>
              <a:rPr lang="en-US" sz="1400" dirty="0"/>
              <a:t>, 2016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981200"/>
            <a:ext cx="5742427" cy="38179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294626" y="6362700"/>
            <a:ext cx="64008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5"/>
              </a:rPr>
              <a:t>http://vis4.net/blog/posts/jittery-gauges-election-forecast/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676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94</Words>
  <Application>Microsoft Macintosh PowerPoint</Application>
  <PresentationFormat>On-screen Show (4:3)</PresentationFormat>
  <Paragraphs>29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Arial</vt:lpstr>
      <vt:lpstr>Office Theme</vt:lpstr>
      <vt:lpstr>Custom Design</vt:lpstr>
      <vt:lpstr>Exploring Uncertainty</vt:lpstr>
      <vt:lpstr>Data</vt:lpstr>
      <vt:lpstr>Data</vt:lpstr>
      <vt:lpstr>Better</vt:lpstr>
      <vt:lpstr>Better yet</vt:lpstr>
      <vt:lpstr>Good</vt:lpstr>
      <vt:lpstr>Best!</vt:lpstr>
      <vt:lpstr>Communicating uncertainty is hard</vt:lpstr>
      <vt:lpstr>A different attempt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Andrew Reagan</cp:lastModifiedBy>
  <cp:revision>103</cp:revision>
  <dcterms:created xsi:type="dcterms:W3CDTF">2016-03-21T14:12:59Z</dcterms:created>
  <dcterms:modified xsi:type="dcterms:W3CDTF">2017-01-07T01:13:49Z</dcterms:modified>
</cp:coreProperties>
</file>