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69" r:id="rId3"/>
    <p:sldId id="266" r:id="rId4"/>
    <p:sldId id="270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378" autoAdjust="0"/>
  </p:normalViewPr>
  <p:slideViewPr>
    <p:cSldViewPr>
      <p:cViewPr varScale="1">
        <p:scale>
          <a:sx n="75" d="100"/>
          <a:sy n="75" d="100"/>
        </p:scale>
        <p:origin x="-78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at/ggplo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Additional Tools for Exploration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Subtitle goes here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228600" y="1600200"/>
            <a:ext cx="86868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Plotting system in R: ggplot2.org</a:t>
            </a:r>
            <a:endParaRPr lang="en-US" dirty="0" smtClean="0"/>
          </a:p>
        </p:txBody>
      </p:sp>
      <p:pic>
        <p:nvPicPr>
          <p:cNvPr id="5" name="Picture 4" descr="Screen Shot 2017-01-02 at 2.4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362200"/>
            <a:ext cx="598745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33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gplot</a:t>
            </a:r>
            <a:r>
              <a:rPr lang="en-US" dirty="0" smtClean="0"/>
              <a:t> -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b</a:t>
            </a:r>
            <a:r>
              <a:rPr lang="en-US" dirty="0" smtClean="0"/>
              <a:t>ased on ggplot2 but </a:t>
            </a:r>
            <a:r>
              <a:rPr lang="en-US" dirty="0"/>
              <a:t>for python: </a:t>
            </a:r>
            <a:r>
              <a:rPr lang="en-US" dirty="0">
                <a:hlinkClick r:id="rId2"/>
              </a:rPr>
              <a:t>https://github.com/yhat/</a:t>
            </a:r>
            <a:r>
              <a:rPr lang="en-US" dirty="0" smtClean="0">
                <a:hlinkClick r:id="rId2"/>
              </a:rPr>
              <a:t>ggplot</a:t>
            </a:r>
            <a:endParaRPr lang="en-US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78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35</Words>
  <Application>Microsoft Macintosh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Custom Design</vt:lpstr>
      <vt:lpstr>Additional Tools for Exploration</vt:lpstr>
      <vt:lpstr>ggplot2</vt:lpstr>
      <vt:lpstr>ggplot - python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Daniel</cp:lastModifiedBy>
  <cp:revision>86</cp:revision>
  <dcterms:created xsi:type="dcterms:W3CDTF">2016-03-21T14:12:59Z</dcterms:created>
  <dcterms:modified xsi:type="dcterms:W3CDTF">2017-01-03T06:21:54Z</dcterms:modified>
</cp:coreProperties>
</file>