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9" r:id="rId3"/>
    <p:sldId id="266" r:id="rId4"/>
    <p:sldId id="275" r:id="rId5"/>
    <p:sldId id="270" r:id="rId6"/>
    <p:sldId id="271" r:id="rId7"/>
    <p:sldId id="272" r:id="rId8"/>
    <p:sldId id="277" r:id="rId9"/>
    <p:sldId id="273" r:id="rId10"/>
    <p:sldId id="27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78" autoAdjust="0"/>
  </p:normalViewPr>
  <p:slideViewPr>
    <p:cSldViewPr>
      <p:cViewPr varScale="1">
        <p:scale>
          <a:sx n="56" d="100"/>
          <a:sy n="56" d="100"/>
        </p:scale>
        <p:origin x="-9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Stephen Few suggests</a:t>
            </a:r>
            <a:r>
              <a:rPr lang="en-US" baseline="0" dirty="0" smtClean="0"/>
              <a:t> that the following features are essential for good visual </a:t>
            </a:r>
            <a:r>
              <a:rPr lang="en-US" baseline="0" dirty="0" err="1" smtClean="0"/>
              <a:t>eda</a:t>
            </a:r>
            <a:r>
              <a:rPr lang="en-US" baseline="0" dirty="0" smtClean="0"/>
              <a:t> </a:t>
            </a:r>
            <a:r>
              <a:rPr lang="en-US" baseline="0" dirty="0" smtClean="0"/>
              <a:t>tools.</a:t>
            </a:r>
          </a:p>
          <a:p>
            <a:r>
              <a:rPr lang="en-US" baseline="0" dirty="0" smtClean="0"/>
              <a:t>https://</a:t>
            </a:r>
            <a:r>
              <a:rPr lang="en-US" baseline="0" dirty="0" err="1" smtClean="0"/>
              <a:t>www.perceptualedge.com</a:t>
            </a:r>
            <a:r>
              <a:rPr lang="en-US" baseline="0" dirty="0" smtClean="0"/>
              <a:t>/articles/</a:t>
            </a:r>
            <a:r>
              <a:rPr lang="en-US" baseline="0" dirty="0" err="1" smtClean="0"/>
              <a:t>visual_business_intelligence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evaluating_visual_eda_tools.pdf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to that next</a:t>
            </a:r>
            <a:r>
              <a:rPr lang="en-US" baseline="0" dirty="0" smtClean="0"/>
              <a:t> view easily and rapidly.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7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Designing Exploratory Visualization Tools</a:t>
            </a:r>
            <a:endParaRPr lang="en-US" sz="36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makes for a good visual </a:t>
            </a:r>
            <a:r>
              <a:rPr lang="en-US" dirty="0" err="1" smtClean="0"/>
              <a:t>eda</a:t>
            </a:r>
            <a:r>
              <a:rPr lang="en-US" dirty="0" smtClean="0"/>
              <a:t> tool?</a:t>
            </a:r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charts for </a:t>
            </a:r>
            <a:r>
              <a:rPr lang="en-US" dirty="0" err="1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Table</a:t>
            </a:r>
          </a:p>
          <a:p>
            <a:pPr marL="0" indent="0">
              <a:buNone/>
            </a:pPr>
            <a:r>
              <a:rPr lang="en-US" dirty="0" smtClean="0"/>
              <a:t>Bar Graph, Dot Plot</a:t>
            </a:r>
          </a:p>
          <a:p>
            <a:pPr marL="0" indent="0">
              <a:buNone/>
            </a:pPr>
            <a:r>
              <a:rPr lang="en-US" dirty="0" smtClean="0"/>
              <a:t>Histogram, Frequency Polygon, Strip Plot</a:t>
            </a:r>
          </a:p>
          <a:p>
            <a:pPr marL="0" indent="0">
              <a:buNone/>
            </a:pPr>
            <a:r>
              <a:rPr lang="en-US" dirty="0" smtClean="0"/>
              <a:t>Line Graph</a:t>
            </a:r>
          </a:p>
          <a:p>
            <a:pPr marL="0" indent="0">
              <a:buNone/>
            </a:pPr>
            <a:r>
              <a:rPr lang="en-US" dirty="0" smtClean="0"/>
              <a:t>Scatter Plot, Bubble (size for 3</a:t>
            </a:r>
            <a:r>
              <a:rPr lang="en-US" baseline="30000" dirty="0" smtClean="0"/>
              <a:t>rd</a:t>
            </a:r>
            <a:r>
              <a:rPr lang="en-US" dirty="0" smtClean="0"/>
              <a:t> variable)</a:t>
            </a:r>
          </a:p>
          <a:p>
            <a:pPr marL="0" indent="0">
              <a:buNone/>
            </a:pPr>
            <a:r>
              <a:rPr lang="en-US" dirty="0" smtClean="0"/>
              <a:t>Box Plot</a:t>
            </a:r>
          </a:p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Matrix</a:t>
            </a:r>
          </a:p>
          <a:p>
            <a:pPr marL="0" indent="0">
              <a:buNone/>
            </a:pPr>
            <a:r>
              <a:rPr lang="en-US" dirty="0" smtClean="0"/>
              <a:t>Bar/Line or Bar/Dot Combination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9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seamless data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2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rich data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6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 smtClean="0"/>
              <a:t>ultifaceted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0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[example image]</a:t>
            </a:r>
            <a:endParaRPr lang="en-US" dirty="0"/>
          </a:p>
        </p:txBody>
      </p:sp>
      <p:pic>
        <p:nvPicPr>
          <p:cNvPr id="4" name="Picture 3" descr="Screen Shot 2017-01-02 at 3.3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554882" cy="434717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</a:t>
            </a:r>
            <a:r>
              <a:rPr lang="en-US" dirty="0" smtClean="0"/>
              <a:t>ntegrated statistical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4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 smtClean="0"/>
              <a:t>ithe data access &amp;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1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116</Words>
  <Application>Microsoft Macintosh PowerPoint</Application>
  <PresentationFormat>On-screen Show (4:3)</PresentationFormat>
  <Paragraphs>37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Custom Design</vt:lpstr>
      <vt:lpstr>Designing Exploratory Visualization Tools</vt:lpstr>
      <vt:lpstr>Header</vt:lpstr>
      <vt:lpstr>Basic charts for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94</cp:revision>
  <dcterms:created xsi:type="dcterms:W3CDTF">2016-03-21T14:12:59Z</dcterms:created>
  <dcterms:modified xsi:type="dcterms:W3CDTF">2017-01-02T23:54:05Z</dcterms:modified>
</cp:coreProperties>
</file>