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92" d="100"/>
          <a:sy n="92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Selecting the right tool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8" y="381000"/>
            <a:ext cx="8507144" cy="6324600"/>
          </a:xfrm>
        </p:spPr>
      </p:pic>
    </p:spTree>
    <p:extLst>
      <p:ext uri="{BB962C8B-B14F-4D97-AF65-F5344CB8AC3E}">
        <p14:creationId xmlns:p14="http://schemas.microsoft.com/office/powerpoint/2010/main" val="19628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Taxonomy from </a:t>
            </a:r>
            <a:r>
              <a:rPr lang="en-US" dirty="0" smtClean="0"/>
              <a:t>Jeffrey </a:t>
            </a:r>
            <a:r>
              <a:rPr lang="en-US" dirty="0" err="1" smtClean="0"/>
              <a:t>Heer</a:t>
            </a:r>
            <a:r>
              <a:rPr lang="en-US" dirty="0" smtClean="0"/>
              <a:t>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0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2" y="381000"/>
            <a:ext cx="8461715" cy="6324600"/>
          </a:xfrm>
        </p:spPr>
      </p:pic>
    </p:spTree>
    <p:extLst>
      <p:ext uri="{BB962C8B-B14F-4D97-AF65-F5344CB8AC3E}">
        <p14:creationId xmlns:p14="http://schemas.microsoft.com/office/powerpoint/2010/main" val="180786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0" y="381000"/>
            <a:ext cx="8469739" cy="6324600"/>
          </a:xfrm>
        </p:spPr>
      </p:pic>
    </p:spTree>
    <p:extLst>
      <p:ext uri="{BB962C8B-B14F-4D97-AF65-F5344CB8AC3E}">
        <p14:creationId xmlns:p14="http://schemas.microsoft.com/office/powerpoint/2010/main" val="8516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9" y="381000"/>
            <a:ext cx="8475122" cy="6324600"/>
          </a:xfrm>
        </p:spPr>
      </p:pic>
    </p:spTree>
    <p:extLst>
      <p:ext uri="{BB962C8B-B14F-4D97-AF65-F5344CB8AC3E}">
        <p14:creationId xmlns:p14="http://schemas.microsoft.com/office/powerpoint/2010/main" val="122171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3" y="381000"/>
            <a:ext cx="8512354" cy="6324600"/>
          </a:xfrm>
        </p:spPr>
      </p:pic>
    </p:spTree>
    <p:extLst>
      <p:ext uri="{BB962C8B-B14F-4D97-AF65-F5344CB8AC3E}">
        <p14:creationId xmlns:p14="http://schemas.microsoft.com/office/powerpoint/2010/main" val="120974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6" y="381000"/>
            <a:ext cx="8488488" cy="6324600"/>
          </a:xfrm>
        </p:spPr>
      </p:pic>
    </p:spTree>
    <p:extLst>
      <p:ext uri="{BB962C8B-B14F-4D97-AF65-F5344CB8AC3E}">
        <p14:creationId xmlns:p14="http://schemas.microsoft.com/office/powerpoint/2010/main" val="196910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9" y="381000"/>
            <a:ext cx="8475122" cy="6324600"/>
          </a:xfrm>
        </p:spPr>
      </p:pic>
    </p:spTree>
    <p:extLst>
      <p:ext uri="{BB962C8B-B14F-4D97-AF65-F5344CB8AC3E}">
        <p14:creationId xmlns:p14="http://schemas.microsoft.com/office/powerpoint/2010/main" val="194888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3" y="381000"/>
            <a:ext cx="8490993" cy="6324600"/>
          </a:xfrm>
        </p:spPr>
      </p:pic>
    </p:spTree>
    <p:extLst>
      <p:ext uri="{BB962C8B-B14F-4D97-AF65-F5344CB8AC3E}">
        <p14:creationId xmlns:p14="http://schemas.microsoft.com/office/powerpoint/2010/main" val="148522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11</Words>
  <Application>Microsoft Macintosh PowerPoint</Application>
  <PresentationFormat>On-screen Show (4:3)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Office Theme</vt:lpstr>
      <vt:lpstr>Custom Design</vt:lpstr>
      <vt:lpstr>Selecting the right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87</cp:revision>
  <dcterms:created xsi:type="dcterms:W3CDTF">2016-03-21T14:12:59Z</dcterms:created>
  <dcterms:modified xsi:type="dcterms:W3CDTF">2017-01-26T01:46:56Z</dcterms:modified>
</cp:coreProperties>
</file>