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9" r:id="rId3"/>
    <p:sldId id="279" r:id="rId4"/>
    <p:sldId id="281" r:id="rId5"/>
    <p:sldId id="280" r:id="rId6"/>
    <p:sldId id="271" r:id="rId7"/>
    <p:sldId id="274" r:id="rId8"/>
    <p:sldId id="275" r:id="rId9"/>
    <p:sldId id="276" r:id="rId10"/>
    <p:sldId id="270" r:id="rId11"/>
    <p:sldId id="277" r:id="rId12"/>
    <p:sldId id="27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31" autoAdjust="0"/>
    <p:restoredTop sz="86378" autoAdjust="0"/>
  </p:normalViewPr>
  <p:slideViewPr>
    <p:cSldViewPr>
      <p:cViewPr varScale="1">
        <p:scale>
          <a:sx n="92" d="100"/>
          <a:sy n="92" d="100"/>
        </p:scale>
        <p:origin x="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plot need</a:t>
            </a:r>
            <a:r>
              <a:rPr lang="en-US" baseline="0" dirty="0" smtClean="0"/>
              <a:t> to be viewed with a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97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65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7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High-level, interactive plotting in Python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Running a </a:t>
            </a:r>
            <a:r>
              <a:rPr lang="en-US" dirty="0" err="1" smtClean="0"/>
              <a:t>Bokeh</a:t>
            </a:r>
            <a:r>
              <a:rPr lang="en-US" dirty="0" smtClean="0"/>
              <a:t> Server (akin to Shiny).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Inside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0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Running a </a:t>
            </a:r>
            <a:r>
              <a:rPr lang="en-US" dirty="0" err="1" smtClean="0"/>
              <a:t>Bokeh</a:t>
            </a:r>
            <a:r>
              <a:rPr lang="en-US" dirty="0" smtClean="0"/>
              <a:t> Server (akin to Shiny).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Inside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Standalone (generate HTML -&gt; PNG).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*requires user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2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4658"/>
            <a:ext cx="5190264" cy="5294418"/>
          </a:xfrm>
        </p:spPr>
      </p:pic>
    </p:spTree>
    <p:extLst>
      <p:ext uri="{BB962C8B-B14F-4D97-AF65-F5344CB8AC3E}">
        <p14:creationId xmlns:p14="http://schemas.microsoft.com/office/powerpoint/2010/main" val="35580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355450"/>
            <a:ext cx="6781583" cy="5359530"/>
          </a:xfrm>
        </p:spPr>
      </p:pic>
    </p:spTree>
    <p:extLst>
      <p:ext uri="{BB962C8B-B14F-4D97-AF65-F5344CB8AC3E}">
        <p14:creationId xmlns:p14="http://schemas.microsoft.com/office/powerpoint/2010/main" val="137063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12932"/>
            <a:ext cx="8531437" cy="4987868"/>
          </a:xfrm>
        </p:spPr>
      </p:pic>
    </p:spTree>
    <p:extLst>
      <p:ext uri="{BB962C8B-B14F-4D97-AF65-F5344CB8AC3E}">
        <p14:creationId xmlns:p14="http://schemas.microsoft.com/office/powerpoint/2010/main" val="3285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" y="1001712"/>
            <a:ext cx="86106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5300" y="1570038"/>
            <a:ext cx="3962400" cy="4602162"/>
            <a:chOff x="2590800" y="1752600"/>
            <a:chExt cx="3962400" cy="4602162"/>
          </a:xfrm>
        </p:grpSpPr>
        <p:sp>
          <p:nvSpPr>
            <p:cNvPr id="4" name="Rounded Rectangle 3"/>
            <p:cNvSpPr/>
            <p:nvPr/>
          </p:nvSpPr>
          <p:spPr>
            <a:xfrm>
              <a:off x="2590800" y="1752600"/>
              <a:ext cx="3962400" cy="4602162"/>
            </a:xfrm>
            <a:prstGeom prst="roundRect">
              <a:avLst>
                <a:gd name="adj" fmla="val 5277"/>
              </a:avLst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43200" y="1935162"/>
              <a:ext cx="3657600" cy="12954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bokeh.charts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43200" y="3382962"/>
              <a:ext cx="3657600" cy="13716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bokeh.plotting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43200" y="4906962"/>
              <a:ext cx="3657600" cy="12954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boken.models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8" idx="2"/>
              <a:endCxn id="9" idx="0"/>
            </p:cNvCxnSpPr>
            <p:nvPr/>
          </p:nvCxnSpPr>
          <p:spPr>
            <a:xfrm>
              <a:off x="4572000" y="3230562"/>
              <a:ext cx="0" cy="152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9" idx="2"/>
            </p:cNvCxnSpPr>
            <p:nvPr/>
          </p:nvCxnSpPr>
          <p:spPr>
            <a:xfrm>
              <a:off x="4572000" y="4754562"/>
              <a:ext cx="0" cy="152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926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" y="1001712"/>
            <a:ext cx="86106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5300" y="1570038"/>
            <a:ext cx="3962400" cy="4602162"/>
            <a:chOff x="2590800" y="1752600"/>
            <a:chExt cx="3962400" cy="4602162"/>
          </a:xfrm>
        </p:grpSpPr>
        <p:sp>
          <p:nvSpPr>
            <p:cNvPr id="4" name="Rounded Rectangle 3"/>
            <p:cNvSpPr/>
            <p:nvPr/>
          </p:nvSpPr>
          <p:spPr>
            <a:xfrm>
              <a:off x="2590800" y="1752600"/>
              <a:ext cx="3962400" cy="4602162"/>
            </a:xfrm>
            <a:prstGeom prst="roundRect">
              <a:avLst>
                <a:gd name="adj" fmla="val 5277"/>
              </a:avLst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43200" y="1935162"/>
              <a:ext cx="3657600" cy="12954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bokeh.charts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43200" y="3382962"/>
              <a:ext cx="3657600" cy="13716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bokeh.plotting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43200" y="4906962"/>
              <a:ext cx="3657600" cy="12954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boken.models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8" idx="2"/>
              <a:endCxn id="9" idx="0"/>
            </p:cNvCxnSpPr>
            <p:nvPr/>
          </p:nvCxnSpPr>
          <p:spPr>
            <a:xfrm>
              <a:off x="4572000" y="3230562"/>
              <a:ext cx="0" cy="152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9" idx="2"/>
            </p:cNvCxnSpPr>
            <p:nvPr/>
          </p:nvCxnSpPr>
          <p:spPr>
            <a:xfrm>
              <a:off x="4572000" y="4754562"/>
              <a:ext cx="0" cy="152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90600" y="587514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Python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489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" y="1001712"/>
            <a:ext cx="86106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5300" y="1570038"/>
            <a:ext cx="3962400" cy="4602162"/>
            <a:chOff x="2590800" y="1752600"/>
            <a:chExt cx="3962400" cy="4602162"/>
          </a:xfrm>
        </p:grpSpPr>
        <p:sp>
          <p:nvSpPr>
            <p:cNvPr id="4" name="Rounded Rectangle 3"/>
            <p:cNvSpPr/>
            <p:nvPr/>
          </p:nvSpPr>
          <p:spPr>
            <a:xfrm>
              <a:off x="2590800" y="1752600"/>
              <a:ext cx="3962400" cy="4602162"/>
            </a:xfrm>
            <a:prstGeom prst="roundRect">
              <a:avLst>
                <a:gd name="adj" fmla="val 5277"/>
              </a:avLst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43200" y="1935162"/>
              <a:ext cx="3657600" cy="12954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bokeh.charts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43200" y="3382962"/>
              <a:ext cx="3657600" cy="13716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bokeh.plotting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43200" y="4906962"/>
              <a:ext cx="3657600" cy="12954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boken.models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8" idx="2"/>
              <a:endCxn id="9" idx="0"/>
            </p:cNvCxnSpPr>
            <p:nvPr/>
          </p:nvCxnSpPr>
          <p:spPr>
            <a:xfrm>
              <a:off x="4572000" y="3230562"/>
              <a:ext cx="0" cy="152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9" idx="2"/>
            </p:cNvCxnSpPr>
            <p:nvPr/>
          </p:nvCxnSpPr>
          <p:spPr>
            <a:xfrm>
              <a:off x="4572000" y="4754562"/>
              <a:ext cx="0" cy="152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90600" y="587514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Python</a:t>
            </a:r>
            <a:endParaRPr lang="en-US" sz="4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00600" y="1562100"/>
            <a:ext cx="3962400" cy="3124200"/>
            <a:chOff x="2590800" y="1752600"/>
            <a:chExt cx="3962400" cy="4602162"/>
          </a:xfrm>
        </p:grpSpPr>
        <p:sp>
          <p:nvSpPr>
            <p:cNvPr id="14" name="Rounded Rectangle 13"/>
            <p:cNvSpPr/>
            <p:nvPr/>
          </p:nvSpPr>
          <p:spPr>
            <a:xfrm>
              <a:off x="2590800" y="1752600"/>
              <a:ext cx="3962400" cy="4602162"/>
            </a:xfrm>
            <a:prstGeom prst="roundRect">
              <a:avLst>
                <a:gd name="adj" fmla="val 5277"/>
              </a:avLst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743200" y="1997505"/>
              <a:ext cx="3657600" cy="2000052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BokehJS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743200" y="4334301"/>
              <a:ext cx="3657600" cy="1868062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Backbone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stCxn id="16" idx="2"/>
              <a:endCxn id="17" idx="0"/>
            </p:cNvCxnSpPr>
            <p:nvPr/>
          </p:nvCxnSpPr>
          <p:spPr>
            <a:xfrm>
              <a:off x="4572000" y="3997557"/>
              <a:ext cx="0" cy="3367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295900" y="6067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/>
              <a:t>Browser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388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" y="1001712"/>
            <a:ext cx="86106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5300" y="1570038"/>
            <a:ext cx="3962400" cy="4602162"/>
            <a:chOff x="2590800" y="1752600"/>
            <a:chExt cx="3962400" cy="4602162"/>
          </a:xfrm>
        </p:grpSpPr>
        <p:sp>
          <p:nvSpPr>
            <p:cNvPr id="4" name="Rounded Rectangle 3"/>
            <p:cNvSpPr/>
            <p:nvPr/>
          </p:nvSpPr>
          <p:spPr>
            <a:xfrm>
              <a:off x="2590800" y="1752600"/>
              <a:ext cx="3962400" cy="4602162"/>
            </a:xfrm>
            <a:prstGeom prst="roundRect">
              <a:avLst>
                <a:gd name="adj" fmla="val 5277"/>
              </a:avLst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43200" y="1935162"/>
              <a:ext cx="3657600" cy="12954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bokeh.charts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43200" y="3382962"/>
              <a:ext cx="3657600" cy="13716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bokeh.plotting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43200" y="4906962"/>
              <a:ext cx="3657600" cy="12954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boken.models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8" idx="2"/>
              <a:endCxn id="9" idx="0"/>
            </p:cNvCxnSpPr>
            <p:nvPr/>
          </p:nvCxnSpPr>
          <p:spPr>
            <a:xfrm>
              <a:off x="4572000" y="3230562"/>
              <a:ext cx="0" cy="152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9" idx="2"/>
            </p:cNvCxnSpPr>
            <p:nvPr/>
          </p:nvCxnSpPr>
          <p:spPr>
            <a:xfrm>
              <a:off x="4572000" y="4754562"/>
              <a:ext cx="0" cy="152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90600" y="587514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Python</a:t>
            </a:r>
            <a:endParaRPr lang="en-US" sz="4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00600" y="1562100"/>
            <a:ext cx="3962400" cy="3124200"/>
            <a:chOff x="2590800" y="1752600"/>
            <a:chExt cx="3962400" cy="4602162"/>
          </a:xfrm>
        </p:grpSpPr>
        <p:sp>
          <p:nvSpPr>
            <p:cNvPr id="14" name="Rounded Rectangle 13"/>
            <p:cNvSpPr/>
            <p:nvPr/>
          </p:nvSpPr>
          <p:spPr>
            <a:xfrm>
              <a:off x="2590800" y="1752600"/>
              <a:ext cx="3962400" cy="4602162"/>
            </a:xfrm>
            <a:prstGeom prst="roundRect">
              <a:avLst>
                <a:gd name="adj" fmla="val 5277"/>
              </a:avLst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743200" y="1997505"/>
              <a:ext cx="3657600" cy="2000052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BokehJS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743200" y="4334301"/>
              <a:ext cx="3657600" cy="1868062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Backbone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stCxn id="16" idx="2"/>
              <a:endCxn id="17" idx="0"/>
            </p:cNvCxnSpPr>
            <p:nvPr/>
          </p:nvCxnSpPr>
          <p:spPr>
            <a:xfrm>
              <a:off x="4572000" y="3997557"/>
              <a:ext cx="0" cy="3367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295900" y="6067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/>
              <a:t>Browser</a:t>
            </a:r>
            <a:endParaRPr lang="en-US" sz="4000" dirty="0"/>
          </a:p>
        </p:txBody>
      </p:sp>
      <p:sp>
        <p:nvSpPr>
          <p:cNvPr id="2" name="Freeform 1"/>
          <p:cNvSpPr/>
          <p:nvPr/>
        </p:nvSpPr>
        <p:spPr>
          <a:xfrm>
            <a:off x="4308764" y="4585855"/>
            <a:ext cx="2473036" cy="861312"/>
          </a:xfrm>
          <a:custGeom>
            <a:avLst/>
            <a:gdLst>
              <a:gd name="connsiteX0" fmla="*/ 0 w 2493818"/>
              <a:gd name="connsiteY0" fmla="*/ 775854 h 861312"/>
              <a:gd name="connsiteX1" fmla="*/ 2064327 w 2493818"/>
              <a:gd name="connsiteY1" fmla="*/ 789709 h 861312"/>
              <a:gd name="connsiteX2" fmla="*/ 2493818 w 2493818"/>
              <a:gd name="connsiteY2" fmla="*/ 0 h 861312"/>
              <a:gd name="connsiteX3" fmla="*/ 2493818 w 2493818"/>
              <a:gd name="connsiteY3" fmla="*/ 0 h 86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3818" h="861312">
                <a:moveTo>
                  <a:pt x="0" y="775854"/>
                </a:moveTo>
                <a:cubicBezTo>
                  <a:pt x="824345" y="847436"/>
                  <a:pt x="1648691" y="919018"/>
                  <a:pt x="2064327" y="789709"/>
                </a:cubicBezTo>
                <a:cubicBezTo>
                  <a:pt x="2479963" y="660400"/>
                  <a:pt x="2493818" y="0"/>
                  <a:pt x="2493818" y="0"/>
                </a:cubicBezTo>
                <a:lnTo>
                  <a:pt x="2493818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91200" y="5410200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JSON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410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Running a </a:t>
            </a:r>
            <a:r>
              <a:rPr lang="en-US" dirty="0" err="1" smtClean="0"/>
              <a:t>Bokeh</a:t>
            </a:r>
            <a:r>
              <a:rPr lang="en-US" dirty="0" smtClean="0"/>
              <a:t> Server (akin to Shiny).</a:t>
            </a:r>
          </a:p>
        </p:txBody>
      </p:sp>
    </p:spTree>
    <p:extLst>
      <p:ext uri="{BB962C8B-B14F-4D97-AF65-F5344CB8AC3E}">
        <p14:creationId xmlns:p14="http://schemas.microsoft.com/office/powerpoint/2010/main" val="202712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102</Words>
  <Application>Microsoft Macintosh PowerPoint</Application>
  <PresentationFormat>On-screen Show (4:3)</PresentationFormat>
  <Paragraphs>45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Office Theme</vt:lpstr>
      <vt:lpstr>Custom Design</vt:lpstr>
      <vt:lpstr>Bokeh</vt:lpstr>
      <vt:lpstr>Examples</vt:lpstr>
      <vt:lpstr>Examples</vt:lpstr>
      <vt:lpstr>Examples</vt:lpstr>
      <vt:lpstr>PowerPoint Presentation</vt:lpstr>
      <vt:lpstr>PowerPoint Presentation</vt:lpstr>
      <vt:lpstr>PowerPoint Presentation</vt:lpstr>
      <vt:lpstr>PowerPoint Presentation</vt:lpstr>
      <vt:lpstr>Where to use it</vt:lpstr>
      <vt:lpstr>Where to use it</vt:lpstr>
      <vt:lpstr>Where to use it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Andrew Reagan</cp:lastModifiedBy>
  <cp:revision>87</cp:revision>
  <dcterms:created xsi:type="dcterms:W3CDTF">2016-03-21T14:12:59Z</dcterms:created>
  <dcterms:modified xsi:type="dcterms:W3CDTF">2017-01-02T17:02:44Z</dcterms:modified>
</cp:coreProperties>
</file>