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0" r:id="rId12"/>
    <p:sldId id="281" r:id="rId13"/>
    <p:sldId id="27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 varScale="1">
        <p:scale>
          <a:sx n="50" d="100"/>
          <a:sy n="50" d="100"/>
        </p:scale>
        <p:origin x="-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Stephen Few – wrote THE book on dashboard design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12241DD0-FAF4-494A-B315-6E9691969DD4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Breaking it down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You need to understand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audience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their objectives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Needs assessment is important!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54649635-79A2-9C4F-9A7D-CB9902BE64DE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"single computer screen"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Size matters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mobile, HD TV, web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Context: where?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0E077AC-C4E5-7546-8444-FFA6B6F36495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"at a glance"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Perceptually simple, fast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Avoid distraction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4F460A7-3B85-3D4E-A806-59FB06FCCFB7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might be missing?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CF039E6-9F36-1448-AA2A-149A4F5363E8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Start with a needs assessment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 able to answer these questions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5A162DDB-3685-3F4A-A0AF-A609D1ED2F98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Extra levels of form: chart to chart, update over time, text vs. tables vs. graphs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Don't forget the value of tables.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31A2A54B-4CB0-0D4E-B65D-6392D69C2C24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comparisons across graphs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Consistent scales over time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Hierarchy among elements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Space between elements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Interactivity helps with space limitations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60C9D581-FE43-F04D-A0AF-F6ACAAAB1B44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to allow</a:t>
            </a:r>
            <a:r>
              <a:rPr lang="en-US" baseline="0" dirty="0" smtClean="0"/>
              <a:t> fast updates to facilitate perception, this need can depend on domain, stock analyst and IT performance. Embed </a:t>
            </a:r>
            <a:r>
              <a:rPr lang="en-US" baseline="0" dirty="0" err="1" smtClean="0"/>
              <a:t>Bokeh</a:t>
            </a:r>
            <a:r>
              <a:rPr lang="en-US" baseline="0" dirty="0" smtClean="0"/>
              <a:t> in flask?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2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 fontScale="90000"/>
          </a:bodyPr>
          <a:lstStyle/>
          <a:p>
            <a:r>
              <a:rPr lang="en-US" smtClean="0"/>
              <a:t>Design </a:t>
            </a:r>
            <a:r>
              <a:rPr lang="en-US" smtClean="0"/>
              <a:t>Applications: </a:t>
            </a:r>
            <a:r>
              <a:rPr lang="en-US" smtClean="0"/>
              <a:t>Dashboards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[Placeholder Example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4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[Placeholder </a:t>
            </a:r>
            <a:r>
              <a:rPr lang="en-US" smtClean="0"/>
              <a:t>Example Image]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7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Updating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requirements dependent on domain and data frame</a:t>
            </a:r>
          </a:p>
          <a:p>
            <a:r>
              <a:rPr lang="en-US" dirty="0" smtClean="0"/>
              <a:t>Streaming or periodic updates</a:t>
            </a:r>
          </a:p>
          <a:p>
            <a:r>
              <a:rPr lang="en-US" dirty="0" smtClean="0"/>
              <a:t>Consider server architecture, use of framework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4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"A dashboard is a visual display of the most important information needed to achieve one or more objectives that has been consolidated on a single computer screen so it can be monitored at a glance" </a:t>
            </a: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–Stephen Few,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 Information Dashboard Design</a:t>
            </a:r>
          </a:p>
        </p:txBody>
      </p:sp>
    </p:spTree>
    <p:extLst>
      <p:ext uri="{BB962C8B-B14F-4D97-AF65-F5344CB8AC3E}">
        <p14:creationId xmlns:p14="http://schemas.microsoft.com/office/powerpoint/2010/main" val="267887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"A dashboard is a visual display of </a:t>
            </a:r>
            <a:r>
              <a:rPr lang="en-US" dirty="0">
                <a:ea typeface="+mn-ea"/>
                <a:cs typeface="+mn-cs"/>
              </a:rPr>
              <a:t>the most important information needed to achieve one or more objectives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 that has been consolidated on a single computer screen so it can be monitored at a glance"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Implies understanding of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Audience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77231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"A dashboard is a visual display of the most important information needed to achieve one or more objectives that has been consolidated on a </a:t>
            </a:r>
            <a:r>
              <a:rPr lang="en-US" dirty="0">
                <a:ea typeface="+mn-ea"/>
                <a:cs typeface="+mn-cs"/>
              </a:rPr>
              <a:t>single computer screen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 so it can be monitored at a glance" </a:t>
            </a: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How big?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What is the context of use?</a:t>
            </a:r>
          </a:p>
        </p:txBody>
      </p:sp>
    </p:spTree>
    <p:extLst>
      <p:ext uri="{BB962C8B-B14F-4D97-AF65-F5344CB8AC3E}">
        <p14:creationId xmlns:p14="http://schemas.microsoft.com/office/powerpoint/2010/main" val="411772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"A dashboard is a visual display of the most important information needed to achieve one or more objectives that has been consolidated on a single computer screen so it can be </a:t>
            </a: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monitored at a glance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  <a:cs typeface="+mn-cs"/>
              </a:rPr>
              <a:t>" </a:t>
            </a: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Perceptually simple, </a:t>
            </a:r>
            <a:r>
              <a:rPr lang="en-US" dirty="0" smtClean="0">
                <a:ea typeface="+mn-ea"/>
                <a:cs typeface="+mn-cs"/>
              </a:rPr>
              <a:t>fast</a:t>
            </a: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Avoid distraction</a:t>
            </a:r>
          </a:p>
        </p:txBody>
      </p:sp>
    </p:spTree>
    <p:extLst>
      <p:ext uri="{BB962C8B-B14F-4D97-AF65-F5344CB8AC3E}">
        <p14:creationId xmlns:p14="http://schemas.microsoft.com/office/powerpoint/2010/main" val="391372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28" y="1066800"/>
            <a:ext cx="86868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Does this definition cover all dashboards?</a:t>
            </a:r>
          </a:p>
        </p:txBody>
      </p:sp>
      <p:pic>
        <p:nvPicPr>
          <p:cNvPr id="24579" name="Picture 3" descr="Screen Shot 2015-04-24 at 12.32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2284412"/>
            <a:ext cx="2028825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tumblr_lk0lpqkBba1qz7o2mo1_5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359025"/>
            <a:ext cx="44894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1462088" y="6234113"/>
            <a:ext cx="435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Doctor Strangelove, Columbia Pictures, 1964</a:t>
            </a:r>
          </a:p>
        </p:txBody>
      </p:sp>
      <p:sp>
        <p:nvSpPr>
          <p:cNvPr id="24582" name="TextBox 8"/>
          <p:cNvSpPr txBox="1">
            <a:spLocks noChangeArrowheads="1"/>
          </p:cNvSpPr>
          <p:nvPr/>
        </p:nvSpPr>
        <p:spPr bwMode="auto">
          <a:xfrm>
            <a:off x="6886575" y="5192713"/>
            <a:ext cx="202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Apple, Inc.</a:t>
            </a:r>
          </a:p>
        </p:txBody>
      </p:sp>
    </p:spTree>
    <p:extLst>
      <p:ext uri="{BB962C8B-B14F-4D97-AF65-F5344CB8AC3E}">
        <p14:creationId xmlns:p14="http://schemas.microsoft.com/office/powerpoint/2010/main" val="127917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Needs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Assessment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charset="0"/>
              <a:buChar char="•"/>
            </a:pPr>
            <a:r>
              <a:rPr lang="en-US" sz="3300">
                <a:latin typeface="Calibri" charset="0"/>
                <a:ea typeface="ＭＳ Ｐゴシック" charset="0"/>
              </a:rPr>
              <a:t>Who is your audience?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3300">
                <a:latin typeface="Calibri" charset="0"/>
                <a:ea typeface="ＭＳ Ｐゴシック" charset="0"/>
              </a:rPr>
              <a:t>What are their goals?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3300">
                <a:latin typeface="Calibri" charset="0"/>
                <a:ea typeface="ＭＳ Ｐゴシック" charset="0"/>
              </a:rPr>
              <a:t>What questions do they want to find answers to?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5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Selecting Forms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Dashboards call for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Multiple graphs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Updates over time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Choosing among text, tables, graphs</a:t>
            </a:r>
          </a:p>
        </p:txBody>
      </p:sp>
    </p:spTree>
    <p:extLst>
      <p:ext uri="{BB962C8B-B14F-4D97-AF65-F5344CB8AC3E}">
        <p14:creationId xmlns:p14="http://schemas.microsoft.com/office/powerpoint/2010/main" val="61419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Selecting Forms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designing dashboards,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Facilitate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quick perception  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Facilitate comparison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across charts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Use consistent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scales &amp; encodings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Use space &amp; show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hierarchy of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importance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Include interactivity if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possible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Allow drill down when needed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5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427</Words>
  <Application>Microsoft Macintosh PowerPoint</Application>
  <PresentationFormat>On-screen Show (4:3)</PresentationFormat>
  <Paragraphs>78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Design Applications: Dashboards</vt:lpstr>
      <vt:lpstr>PowerPoint Presentation</vt:lpstr>
      <vt:lpstr>PowerPoint Presentation</vt:lpstr>
      <vt:lpstr>PowerPoint Presentation</vt:lpstr>
      <vt:lpstr>PowerPoint Presentation</vt:lpstr>
      <vt:lpstr>Does this definition cover all dashboards?</vt:lpstr>
      <vt:lpstr>Needs Assessment</vt:lpstr>
      <vt:lpstr>Selecting Forms</vt:lpstr>
      <vt:lpstr>Selecting Forms</vt:lpstr>
      <vt:lpstr>PowerPoint Presentation</vt:lpstr>
      <vt:lpstr>PowerPoint Presentation</vt:lpstr>
      <vt:lpstr> Updating 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96</cp:revision>
  <dcterms:created xsi:type="dcterms:W3CDTF">2016-03-21T14:12:59Z</dcterms:created>
  <dcterms:modified xsi:type="dcterms:W3CDTF">2017-01-23T18:38:10Z</dcterms:modified>
</cp:coreProperties>
</file>