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F55"/>
    <a:srgbClr val="ECD756"/>
    <a:srgbClr val="AB2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FBC9-1704-6540-B442-BCAFA54776A9}" type="datetimeFigureOut"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000000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000000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000000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000000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plotlib.org/gallery.html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visualization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Matplotlib</a:t>
            </a:r>
            <a:endParaRPr lang="en-US" dirty="0"/>
          </a:p>
          <a:p>
            <a:r>
              <a:rPr lang="en-US" dirty="0" smtClean="0"/>
              <a:t>Pandas</a:t>
            </a:r>
            <a:endParaRPr lang="en-US" dirty="0"/>
          </a:p>
          <a:p>
            <a:r>
              <a:rPr lang="en-US" dirty="0" err="1" smtClean="0"/>
              <a:t>Seaborn</a:t>
            </a:r>
            <a:endParaRPr lang="en-US" dirty="0"/>
          </a:p>
          <a:p>
            <a:r>
              <a:rPr lang="en-US" dirty="0"/>
              <a:t>ggplot</a:t>
            </a:r>
          </a:p>
          <a:p>
            <a:r>
              <a:rPr lang="en-US" dirty="0"/>
              <a:t>Bokeh</a:t>
            </a:r>
          </a:p>
          <a:p>
            <a:r>
              <a:rPr lang="en-US" dirty="0"/>
              <a:t>pygal</a:t>
            </a:r>
          </a:p>
          <a:p>
            <a:r>
              <a:rPr lang="en-US" dirty="0"/>
              <a:t>Plotly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Extras: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mpld3: interactive plots</a:t>
            </a:r>
          </a:p>
          <a:p>
            <a:r>
              <a:rPr lang="en-US" dirty="0" smtClean="0"/>
              <a:t>the gallery: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matplotlib.org/gallery.html</a:t>
            </a:r>
            <a:endParaRPr lang="en-US" dirty="0" smtClean="0"/>
          </a:p>
          <a:p>
            <a:r>
              <a:rPr lang="en-US" dirty="0" smtClean="0"/>
              <a:t>my own </a:t>
            </a:r>
            <a:r>
              <a:rPr lang="en-US" dirty="0" err="1" smtClean="0"/>
              <a:t>savefig</a:t>
            </a:r>
            <a:r>
              <a:rPr lang="en-US" dirty="0" smtClean="0"/>
              <a:t> function: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863181"/>
            <a:ext cx="8813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31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Georgia</vt:lpstr>
      <vt:lpstr>Arial</vt:lpstr>
      <vt:lpstr>Office Theme</vt:lpstr>
      <vt:lpstr>Python visualization tools</vt:lpstr>
      <vt:lpstr>There are many!</vt:lpstr>
      <vt:lpstr>Extras: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 of Scaling Down</dc:title>
  <dc:creator>Annette Greiner</dc:creator>
  <cp:lastModifiedBy>Andrew Reagan</cp:lastModifiedBy>
  <cp:revision>19</cp:revision>
  <dcterms:created xsi:type="dcterms:W3CDTF">2015-04-21T19:15:48Z</dcterms:created>
  <dcterms:modified xsi:type="dcterms:W3CDTF">2016-03-23T13:56:49Z</dcterms:modified>
</cp:coreProperties>
</file>