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9" r:id="rId3"/>
    <p:sldId id="270" r:id="rId4"/>
    <p:sldId id="271" r:id="rId5"/>
    <p:sldId id="314" r:id="rId6"/>
    <p:sldId id="315" r:id="rId7"/>
    <p:sldId id="316" r:id="rId8"/>
    <p:sldId id="317" r:id="rId9"/>
    <p:sldId id="318" r:id="rId10"/>
    <p:sldId id="272" r:id="rId11"/>
    <p:sldId id="266" r:id="rId12"/>
    <p:sldId id="273" r:id="rId13"/>
    <p:sldId id="310" r:id="rId14"/>
    <p:sldId id="311" r:id="rId15"/>
    <p:sldId id="312" r:id="rId16"/>
    <p:sldId id="31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>
        <p:scale>
          <a:sx n="72" d="100"/>
          <a:sy n="72" d="100"/>
        </p:scale>
        <p:origin x="-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r>
              <a:rPr lang="en-US" baseline="0" dirty="0" smtClean="0"/>
              <a:t> of geospatial data, the location, attribute and time – can think of as where, what when.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data</a:t>
            </a:r>
            <a:r>
              <a:rPr lang="en-US" baseline="0" dirty="0" smtClean="0"/>
              <a:t> for the attributes</a:t>
            </a:r>
            <a:r>
              <a:rPr lang="en-US" dirty="0" smtClean="0"/>
              <a:t> that you’re mapping.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downloads.esri.com</a:t>
            </a:r>
            <a:r>
              <a:rPr lang="en-US" dirty="0" smtClean="0"/>
              <a:t>/support/whitepapers/</a:t>
            </a:r>
            <a:r>
              <a:rPr lang="en-US" dirty="0" err="1" smtClean="0"/>
              <a:t>ws</a:t>
            </a:r>
            <a:r>
              <a:rPr lang="en-US" dirty="0" smtClean="0"/>
              <a:t>_/AWSvector-raster-mapping_0307.pdf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Satellite Imagery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ArcWeb</a:t>
            </a:r>
            <a:r>
              <a:rPr lang="en-US" dirty="0" smtClean="0"/>
              <a:t> services</a:t>
            </a:r>
            <a:r>
              <a:rPr lang="en-US" baseline="0" dirty="0" smtClean="0"/>
              <a:t> 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 is good for quick transition of layers</a:t>
            </a:r>
            <a:r>
              <a:rPr lang="en-US" baseline="0" dirty="0" smtClean="0"/>
              <a:t> and zooming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attributes to include and to what level of detail?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through some examples of these for maps from </a:t>
            </a:r>
            <a:r>
              <a:rPr lang="en-US" baseline="0" dirty="0" err="1" smtClean="0"/>
              <a:t>Kraak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www.androidcentral.com/your-public-google-images-might-now-show-google-map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Data Considerations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vs</a:t>
            </a:r>
            <a:r>
              <a:rPr lang="en-US" dirty="0" smtClean="0"/>
              <a:t> Private</a:t>
            </a:r>
            <a:endParaRPr lang="en-US" dirty="0"/>
          </a:p>
        </p:txBody>
      </p:sp>
      <p:pic>
        <p:nvPicPr>
          <p:cNvPr id="7" name="Picture 6" descr="Screen Shot 2017-01-18 at 7.0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983"/>
            <a:ext cx="9144000" cy="3708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447800"/>
            <a:ext cx="5867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73224"/>
            <a:ext cx="8077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://www.androidcentral.com/your-public-google-images-might-now-show-google-</a:t>
            </a:r>
            <a:r>
              <a:rPr lang="en-US" sz="1400" dirty="0" smtClean="0">
                <a:hlinkClick r:id="rId3"/>
              </a:rPr>
              <a:t>maps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Attribute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18 at 10.3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2169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Cartography, Third Edition, Visualization of Spatial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457200" y="217963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Categorical </a:t>
            </a:r>
          </a:p>
          <a:p>
            <a:r>
              <a:rPr lang="en-US" dirty="0" smtClean="0"/>
              <a:t>Ordinal</a:t>
            </a:r>
          </a:p>
          <a:p>
            <a:r>
              <a:rPr lang="en-US" dirty="0" smtClean="0"/>
              <a:t>Interval</a:t>
            </a:r>
            <a:endParaRPr lang="en-US" dirty="0"/>
          </a:p>
          <a:p>
            <a:r>
              <a:rPr lang="en-US" dirty="0" smtClean="0"/>
              <a:t>Ratio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Don’t Forget </a:t>
            </a:r>
          </a:p>
          <a:p>
            <a:r>
              <a:rPr lang="en-US" dirty="0" smtClean="0"/>
              <a:t>Measurement Scales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1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&amp; Aggregating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3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18 at 10.4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8280400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Cartography, Third Edition, Visualization of Spatial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4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7-01-18 at 3.1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"/>
            <a:ext cx="6756400" cy="5806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Cartography, Third Edition, Visualization of Spatial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vs</a:t>
            </a:r>
            <a:r>
              <a:rPr lang="en-US" dirty="0" smtClean="0"/>
              <a:t>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for example </a:t>
            </a:r>
            <a:r>
              <a:rPr lang="en-US" dirty="0"/>
              <a:t>i</a:t>
            </a:r>
            <a:r>
              <a:rPr lang="en-US" dirty="0" smtClean="0"/>
              <a:t>mages]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Vector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Screen Shot 2017-01-18 at 7.26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343400" cy="53728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Vector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Screen Shot 2017-01-18 at 7.29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96" y="1371599"/>
            <a:ext cx="6485147" cy="53126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Raster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Vector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creen Shot 2017-01-18 at 7.2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75600" cy="4368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Raster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Vector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Screen Shot 2017-01-18 at 7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585527" cy="5257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Tiling</a:t>
            </a:r>
            <a:endParaRPr lang="en-US" dirty="0"/>
          </a:p>
        </p:txBody>
      </p:sp>
      <p:pic>
        <p:nvPicPr>
          <p:cNvPr id="5" name="Picture 4" descr="Screen Shot 2017-01-18 at 7.4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265"/>
            <a:ext cx="9144000" cy="54183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90600"/>
            <a:ext cx="6655576" cy="56536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6457890"/>
            <a:ext cx="480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http://www.esri.com/news/arcnews/summer03articles/summer03gifs/p29p1-lg.jpg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Layers of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248</Words>
  <Application>Microsoft Macintosh PowerPoint</Application>
  <PresentationFormat>On-screen Show (4:3)</PresentationFormat>
  <Paragraphs>46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Data Considerations</vt:lpstr>
      <vt:lpstr>PowerPoint Presentation</vt:lpstr>
      <vt:lpstr>Discrete vs Continuous</vt:lpstr>
      <vt:lpstr>Raster vs Vector</vt:lpstr>
      <vt:lpstr>Raster vs Vector</vt:lpstr>
      <vt:lpstr>Raster vs Vector</vt:lpstr>
      <vt:lpstr>Raster vs Vector</vt:lpstr>
      <vt:lpstr>Tiling</vt:lpstr>
      <vt:lpstr>PowerPoint Presentation</vt:lpstr>
      <vt:lpstr>Public vs Private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108</cp:revision>
  <dcterms:created xsi:type="dcterms:W3CDTF">2016-03-21T14:12:59Z</dcterms:created>
  <dcterms:modified xsi:type="dcterms:W3CDTF">2017-01-19T16:54:28Z</dcterms:modified>
</cp:coreProperties>
</file>