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00" r:id="rId3"/>
    <p:sldId id="305" r:id="rId4"/>
    <p:sldId id="308" r:id="rId5"/>
    <p:sldId id="307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>
        <p:scale>
          <a:sx n="72" d="100"/>
          <a:sy n="72" d="100"/>
        </p:scale>
        <p:origin x="-28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www.geojson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d3/d3-geo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eafletjs.com/" TargetMode="External"/><Relationship Id="rId4" Type="http://schemas.openxmlformats.org/officeDocument/2006/relationships/hyperlink" Target="https://www.mapbox.com/" TargetMode="External"/><Relationship Id="rId5" Type="http://schemas.openxmlformats.org/officeDocument/2006/relationships/hyperlink" Target="http://www.postgis.net/" TargetMode="External"/><Relationship Id="rId6" Type="http://schemas.openxmlformats.org/officeDocument/2006/relationships/hyperlink" Target="http://mapnik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Tools &amp; Libraries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2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18 at 9.5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6010407" cy="335419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0" y="762000"/>
            <a:ext cx="9296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 smtClean="0"/>
              <a:t>GeoJSON</a:t>
            </a:r>
            <a:r>
              <a:rPr lang="en-US" b="1" dirty="0" smtClean="0"/>
              <a:t> </a:t>
            </a:r>
            <a:r>
              <a:rPr lang="en-US" b="1" dirty="0" smtClean="0">
                <a:hlinkClick r:id="rId3"/>
              </a:rPr>
              <a:t>http://www.geojson.org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1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762000"/>
            <a:ext cx="9296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D3.</a:t>
            </a:r>
            <a:r>
              <a:rPr lang="en-US" b="1" dirty="0"/>
              <a:t>geo </a:t>
            </a:r>
            <a:r>
              <a:rPr lang="en-US" b="1" dirty="0">
                <a:hlinkClick r:id="rId2"/>
              </a:rPr>
              <a:t>https://github.com/d3/d3-</a:t>
            </a:r>
            <a:r>
              <a:rPr lang="en-US" b="1" dirty="0" smtClean="0">
                <a:hlinkClick r:id="rId2"/>
              </a:rPr>
              <a:t>geo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 descr="Screen Shot 2017-01-18 at 10.0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9179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Leaflet </a:t>
            </a:r>
            <a:r>
              <a:rPr lang="en-US" dirty="0">
                <a:hlinkClick r:id="rId3"/>
              </a:rPr>
              <a:t>http://leafletjs.com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https://www.mapbox.com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PostGIS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http://www.postgis.net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Mapnik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http://mapnik.org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55</Words>
  <Application>Microsoft Macintosh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PowerPoint Presentation</vt:lpstr>
      <vt:lpstr>PowerPoint Presentation</vt:lpstr>
      <vt:lpstr>Tools &amp; Libraries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104</cp:revision>
  <dcterms:created xsi:type="dcterms:W3CDTF">2016-03-21T14:12:59Z</dcterms:created>
  <dcterms:modified xsi:type="dcterms:W3CDTF">2017-01-19T06:17:44Z</dcterms:modified>
</cp:coreProperties>
</file>