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69" r:id="rId3"/>
    <p:sldId id="271" r:id="rId4"/>
    <p:sldId id="273" r:id="rId5"/>
    <p:sldId id="275" r:id="rId6"/>
    <p:sldId id="278" r:id="rId7"/>
    <p:sldId id="277" r:id="rId8"/>
    <p:sldId id="276" r:id="rId9"/>
    <p:sldId id="270" r:id="rId10"/>
    <p:sldId id="274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0" autoAdjust="0"/>
    <p:restoredTop sz="86378" autoAdjust="0"/>
  </p:normalViewPr>
  <p:slideViewPr>
    <p:cSldViewPr>
      <p:cViewPr varScale="1">
        <p:scale>
          <a:sx n="82" d="100"/>
          <a:sy n="82" d="100"/>
        </p:scale>
        <p:origin x="184" y="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1/20/17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(gestalt)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07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30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(gestalt)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95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/>
              <a:t>jupyter</a:t>
            </a:r>
            <a:r>
              <a:rPr lang="en-US" dirty="0" smtClean="0"/>
              <a:t> functionality</a:t>
            </a:r>
            <a:r>
              <a:rPr lang="en-US" baseline="0" dirty="0" smtClean="0"/>
              <a:t> for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74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0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05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9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6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4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0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CF78-BAF2-4139-91F3-215362EF2725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78550" y="62508"/>
            <a:ext cx="2143379" cy="2489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A78D-F215-42DF-9B83-6796C1E09096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18854"/>
            <a:ext cx="7772400" cy="900546"/>
          </a:xfrm>
        </p:spPr>
        <p:txBody>
          <a:bodyPr/>
          <a:lstStyle/>
          <a:p>
            <a:r>
              <a:rPr lang="en-US" dirty="0" smtClean="0"/>
              <a:t>Utilizing interaction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326" y="5831663"/>
            <a:ext cx="4244553" cy="493075"/>
          </a:xfrm>
          <a:prstGeom prst="rect">
            <a:avLst/>
          </a:prstGeom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12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chool_logo1_rgb_xl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72" y="2724912"/>
            <a:ext cx="7229856" cy="14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9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When is interaction warranted?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399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Choosing interaction as an encoding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62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Data encoding constancy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58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40" y="453784"/>
            <a:ext cx="7141120" cy="6251816"/>
          </a:xfrm>
        </p:spPr>
      </p:pic>
      <p:sp>
        <p:nvSpPr>
          <p:cNvPr id="5" name="Rectangle 4"/>
          <p:cNvSpPr/>
          <p:nvPr/>
        </p:nvSpPr>
        <p:spPr>
          <a:xfrm>
            <a:off x="7480769" y="349629"/>
            <a:ext cx="2971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http://</a:t>
            </a:r>
            <a:r>
              <a:rPr lang="en-US" sz="1400" dirty="0" smtClean="0"/>
              <a:t>www.r2d3.us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32335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26" y="381000"/>
            <a:ext cx="8703948" cy="6288274"/>
          </a:xfrm>
        </p:spPr>
      </p:pic>
      <p:sp>
        <p:nvSpPr>
          <p:cNvPr id="5" name="Rectangle 4"/>
          <p:cNvSpPr/>
          <p:nvPr/>
        </p:nvSpPr>
        <p:spPr>
          <a:xfrm>
            <a:off x="6971482" y="6299942"/>
            <a:ext cx="2172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</a:t>
            </a:r>
            <a:r>
              <a:rPr lang="en-US" dirty="0" err="1">
                <a:solidFill>
                  <a:schemeClr val="bg1"/>
                </a:solidFill>
              </a:rPr>
              <a:t>www.fallen.io</a:t>
            </a:r>
            <a:r>
              <a:rPr lang="en-US" dirty="0">
                <a:solidFill>
                  <a:schemeClr val="bg1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976070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How-to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149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/>
              <a:t> </a:t>
            </a:r>
            <a:r>
              <a:rPr lang="en-US" dirty="0" smtClean="0"/>
              <a:t>+ </a:t>
            </a:r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600" y="1607127"/>
            <a:ext cx="5613400" cy="43461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29200" y="6308725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blog.dominodatalab.com</a:t>
            </a:r>
            <a:r>
              <a:rPr lang="en-US" sz="1200" dirty="0"/>
              <a:t>/interactive-dashboards-in-</a:t>
            </a:r>
            <a:r>
              <a:rPr lang="en-US" sz="1200" dirty="0" err="1"/>
              <a:t>jupyter</a:t>
            </a:r>
            <a:r>
              <a:rPr lang="en-US" sz="12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529532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d3-slider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94" y="2057400"/>
            <a:ext cx="7413411" cy="3031331"/>
          </a:xfrm>
        </p:spPr>
      </p:pic>
      <p:sp>
        <p:nvSpPr>
          <p:cNvPr id="6" name="Rectangle 5"/>
          <p:cNvSpPr/>
          <p:nvPr/>
        </p:nvSpPr>
        <p:spPr>
          <a:xfrm>
            <a:off x="5486400" y="647700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thematicmapping.org</a:t>
            </a:r>
            <a:r>
              <a:rPr lang="en-US" sz="1200" dirty="0"/>
              <a:t>/playground/d3/d3.slider/</a:t>
            </a:r>
          </a:p>
        </p:txBody>
      </p:sp>
    </p:spTree>
    <p:extLst>
      <p:ext uri="{BB962C8B-B14F-4D97-AF65-F5344CB8AC3E}">
        <p14:creationId xmlns:p14="http://schemas.microsoft.com/office/powerpoint/2010/main" val="123996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50</Words>
  <Application>Microsoft Macintosh PowerPoint</Application>
  <PresentationFormat>On-screen Show (4:3)</PresentationFormat>
  <Paragraphs>30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Arial</vt:lpstr>
      <vt:lpstr>Office Theme</vt:lpstr>
      <vt:lpstr>Custom Design</vt:lpstr>
      <vt:lpstr>Utilizing interaction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Jupyter + matplotlib</vt:lpstr>
      <vt:lpstr>d3-slider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Yalom’s curative factors</dc:title>
  <dc:creator>Administrator</dc:creator>
  <cp:lastModifiedBy>Andrew Reagan</cp:lastModifiedBy>
  <cp:revision>88</cp:revision>
  <dcterms:created xsi:type="dcterms:W3CDTF">2016-03-21T14:12:59Z</dcterms:created>
  <dcterms:modified xsi:type="dcterms:W3CDTF">2017-01-21T00:40:12Z</dcterms:modified>
</cp:coreProperties>
</file>