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9" r:id="rId3"/>
    <p:sldId id="270" r:id="rId4"/>
    <p:sldId id="287" r:id="rId5"/>
    <p:sldId id="288" r:id="rId6"/>
    <p:sldId id="271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dimensional</a:t>
            </a:r>
            <a:r>
              <a:rPr lang="en-US" baseline="0" dirty="0" smtClean="0"/>
              <a:t> data, and you want to reduce dimension</a:t>
            </a:r>
            <a:r>
              <a:rPr lang="is-IS" baseline="0" dirty="0" smtClean="0"/>
              <a:t>…perhaps some are redundant</a:t>
            </a:r>
          </a:p>
          <a:p>
            <a:r>
              <a:rPr lang="en-US" baseline="0" dirty="0" smtClean="0"/>
              <a:t>increase ability to draw insight from data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things</a:t>
            </a:r>
            <a:r>
              <a:rPr lang="en-US" baseline="0" dirty="0" smtClean="0"/>
              <a:t> co-vary, and aren’t independent. in this case, the dimension can be hidden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simpson’s</a:t>
            </a:r>
            <a:r>
              <a:rPr lang="en-US" baseline="0" dirty="0" smtClean="0"/>
              <a:t> paradox!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kohonen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91681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Goals of dimensionality </a:t>
            </a:r>
            <a:r>
              <a:rPr lang="en-US" smtClean="0"/>
              <a:t>reduction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Covariance and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dimensions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577" y="630872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vudlab.com</a:t>
            </a:r>
            <a:r>
              <a:rPr lang="en-US" dirty="0"/>
              <a:t>/</a:t>
            </a:r>
            <a:r>
              <a:rPr lang="en-US" dirty="0" err="1"/>
              <a:t>simpsons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645681"/>
            <a:ext cx="7264400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9" y="1447800"/>
            <a:ext cx="52094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96200" y="64770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Kohonen</a:t>
            </a:r>
            <a:r>
              <a:rPr lang="en-US" sz="1400" dirty="0"/>
              <a:t> </a:t>
            </a:r>
            <a:r>
              <a:rPr lang="en-US" sz="1400" dirty="0" smtClean="0"/>
              <a:t>(1990)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91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72</Words>
  <Application>Microsoft Macintosh PowerPoint</Application>
  <PresentationFormat>On-screen Show (4:3)</PresentationFormat>
  <Paragraphs>17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Office Theme</vt:lpstr>
      <vt:lpstr>Custom Design</vt:lpstr>
      <vt:lpstr>Dimensionality reduction</vt:lpstr>
      <vt:lpstr>Goals of dimensionality reduction</vt:lpstr>
      <vt:lpstr>Covariance and independence</vt:lpstr>
      <vt:lpstr>Missing dimensions</vt:lpstr>
      <vt:lpstr>Self-Organizing Maps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92</cp:revision>
  <dcterms:created xsi:type="dcterms:W3CDTF">2016-03-21T14:12:59Z</dcterms:created>
  <dcterms:modified xsi:type="dcterms:W3CDTF">2017-01-21T01:19:28Z</dcterms:modified>
</cp:coreProperties>
</file>