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D65C-07A4-F041-80DF-A51E0D0E7639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6EFC5-91B4-4A46-AC6D-BF36657F76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of visualizing place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Node-any point on a geographic surface</a:t>
            </a:r>
          </a:p>
          <a:p>
            <a:endParaRPr lang="en-US" dirty="0" smtClean="0"/>
          </a:p>
          <a:p>
            <a:r>
              <a:rPr lang="en-US" dirty="0" smtClean="0"/>
              <a:t>Arc-a line connecting two nodes (street, political boundary)</a:t>
            </a:r>
          </a:p>
          <a:p>
            <a:endParaRPr lang="en-US" dirty="0" smtClean="0"/>
          </a:p>
          <a:p>
            <a:r>
              <a:rPr lang="en-US" dirty="0" smtClean="0"/>
              <a:t>Polygon -a shape made out of arcs (ZIP, county, state, country)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C7F6D-BCA6-F646-9409-BD03985F86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</a:t>
            </a:r>
            <a:r>
              <a:rPr lang="en-US" baseline="0" dirty="0" smtClean="0"/>
              <a:t> in world of increasing complexity </a:t>
            </a:r>
            <a:r>
              <a:rPr lang="en-US" baseline="0" dirty="0" err="1" smtClean="0"/>
              <a:t>guatemala</a:t>
            </a:r>
            <a:endParaRPr lang="en-US" baseline="0" dirty="0" smtClean="0"/>
          </a:p>
          <a:p>
            <a:r>
              <a:rPr lang="en-US" baseline="0" dirty="0" err="1" smtClean="0"/>
              <a:t>mirot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4811B-DE12-BA45-8B06-7224DDEC91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A2D0-2E68-EC4C-BC4B-9CD7B631B2CE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1B30-F772-8345-82EF-05598C9595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1"/>
            <a:ext cx="7535119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http://www.esri.com/news/arcnews/summer03articles/summer03gifs/p29p1-lg.jpg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861"/>
            <a:ext cx="172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flip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93602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http://www.esri.com/news/arcnews/fall04articles/arcgis-raster-data-model.html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0981" y="342454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just the</a:t>
            </a:r>
          </a:p>
          <a:p>
            <a:r>
              <a:rPr lang="en-US" dirty="0" smtClean="0"/>
              <a:t>Land parcel data</a:t>
            </a:r>
          </a:p>
          <a:p>
            <a:r>
              <a:rPr lang="en-US" dirty="0" smtClean="0"/>
              <a:t>Model as a flip book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256"/>
            <a:ext cx="9144000" cy="550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the </a:t>
            </a:r>
            <a:r>
              <a:rPr lang="en-US" dirty="0" err="1" smtClean="0"/>
              <a:t>guatemalan</a:t>
            </a:r>
            <a:r>
              <a:rPr lang="en-US" dirty="0" smtClean="0"/>
              <a:t> economy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3886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http://www.businessinsider.com/atlas-of-economic-complexity-2011-10?op=1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Macintosh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arnold</dc:creator>
  <cp:lastModifiedBy>christopher arnold</cp:lastModifiedBy>
  <cp:revision>2</cp:revision>
  <dcterms:created xsi:type="dcterms:W3CDTF">2014-02-25T03:15:24Z</dcterms:created>
  <dcterms:modified xsi:type="dcterms:W3CDTF">2014-02-25T03:20:34Z</dcterms:modified>
</cp:coreProperties>
</file>