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69" r:id="rId3"/>
    <p:sldId id="270" r:id="rId4"/>
    <p:sldId id="274" r:id="rId5"/>
    <p:sldId id="271" r:id="rId6"/>
    <p:sldId id="272" r:id="rId7"/>
    <p:sldId id="275" r:id="rId8"/>
    <p:sldId id="273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78" autoAdjust="0"/>
  </p:normalViewPr>
  <p:slideViewPr>
    <p:cSldViewPr>
      <p:cViewPr varScale="1">
        <p:scale>
          <a:sx n="92" d="100"/>
          <a:sy n="92" d="100"/>
        </p:scale>
        <p:origin x="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ParaView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to run across multiple clusters.</a:t>
            </a:r>
          </a:p>
          <a:p>
            <a:r>
              <a:rPr lang="en-US" baseline="0" dirty="0" err="1" smtClean="0"/>
              <a:t>MapD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1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of the most powerful features of Tableau!</a:t>
            </a:r>
          </a:p>
          <a:p>
            <a:r>
              <a:rPr lang="en-US" baseline="0" dirty="0" smtClean="0"/>
              <a:t>Practical limit is around 10GB.</a:t>
            </a:r>
          </a:p>
          <a:p>
            <a:r>
              <a:rPr lang="en-US" baseline="0" dirty="0" smtClean="0"/>
              <a:t>Spark- in memory vs.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71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ended with</a:t>
            </a:r>
            <a:r>
              <a:rPr lang="en-US" baseline="0" dirty="0" smtClean="0"/>
              <a:t> this before, and now the JS has to get the data!</a:t>
            </a:r>
          </a:p>
          <a:p>
            <a:r>
              <a:rPr lang="en-US" dirty="0" smtClean="0"/>
              <a:t>Compression across 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8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Connecting to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Storage, processing, plotting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1262"/>
            <a:ext cx="8229600" cy="3863839"/>
          </a:xfrm>
        </p:spPr>
      </p:pic>
    </p:spTree>
    <p:extLst>
      <p:ext uri="{BB962C8B-B14F-4D97-AF65-F5344CB8AC3E}">
        <p14:creationId xmlns:p14="http://schemas.microsoft.com/office/powerpoint/2010/main" val="184397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/>
          <a:lstStyle/>
          <a:p>
            <a:r>
              <a:rPr lang="en-US" dirty="0" smtClean="0"/>
              <a:t>Connecting to data in 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5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smtClean="0"/>
              <a:t>Scientific visualization tools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4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3124200"/>
            <a:ext cx="8229600" cy="1143000"/>
          </a:xfrm>
        </p:spPr>
        <p:txBody>
          <a:bodyPr/>
          <a:lstStyle/>
          <a:p>
            <a:r>
              <a:rPr lang="en-US" dirty="0" smtClean="0"/>
              <a:t>Tableau,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0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Optimizing for explanatory 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4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17638"/>
            <a:ext cx="7315200" cy="510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7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79</Words>
  <Application>Microsoft Macintosh PowerPoint</Application>
  <PresentationFormat>On-screen Show (4:3)</PresentationFormat>
  <Paragraphs>17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Arial</vt:lpstr>
      <vt:lpstr>Office Theme</vt:lpstr>
      <vt:lpstr>Custom Design</vt:lpstr>
      <vt:lpstr>Connecting to Data</vt:lpstr>
      <vt:lpstr>Storage, processing, plotting</vt:lpstr>
      <vt:lpstr>Connecting to data in EDA</vt:lpstr>
      <vt:lpstr>Scientific visualization tools</vt:lpstr>
      <vt:lpstr>Tableau, Python</vt:lpstr>
      <vt:lpstr>Optimizing for explanatory vis</vt:lpstr>
      <vt:lpstr>Browser loading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Andrew Reagan</cp:lastModifiedBy>
  <cp:revision>87</cp:revision>
  <dcterms:created xsi:type="dcterms:W3CDTF">2016-03-21T14:12:59Z</dcterms:created>
  <dcterms:modified xsi:type="dcterms:W3CDTF">2017-01-21T17:54:32Z</dcterms:modified>
</cp:coreProperties>
</file>