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sldIdLst>
    <p:sldId id="269" r:id="rId3"/>
    <p:sldId id="270" r:id="rId4"/>
    <p:sldId id="26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52"/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8" autoAdjust="0"/>
    <p:restoredTop sz="86331" autoAdjust="0"/>
  </p:normalViewPr>
  <p:slideViewPr>
    <p:cSldViewPr>
      <p:cViewPr varScale="1">
        <p:scale>
          <a:sx n="103" d="100"/>
          <a:sy n="103" d="100"/>
        </p:scale>
        <p:origin x="37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t>1/21/17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84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8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2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09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83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9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05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97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09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94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6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49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9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0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9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2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0CF78-BAF2-4139-91F3-215362EF2725}" type="datetimeFigureOut">
              <a:rPr lang="en-US" smtClean="0"/>
              <a:t>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578550" y="62508"/>
            <a:ext cx="2143379" cy="24898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A78D-F215-42DF-9B83-6796C1E09096}" type="datetimeFigureOut">
              <a:rPr lang="en-US" smtClean="0"/>
              <a:t>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0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18854"/>
            <a:ext cx="7772400" cy="900546"/>
          </a:xfrm>
        </p:spPr>
        <p:txBody>
          <a:bodyPr/>
          <a:lstStyle/>
          <a:p>
            <a:r>
              <a:rPr lang="en-US" dirty="0" smtClean="0"/>
              <a:t>Live or extract?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326" y="5831663"/>
            <a:ext cx="4244553" cy="493075"/>
          </a:xfrm>
          <a:prstGeom prst="rect">
            <a:avLst/>
          </a:prstGeom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512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data (vs extracted)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Pros: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Faster iteration (accessible)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Real-time feedback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Cons: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Added complexity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Memory considerations for big data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Insights out-of-date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14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chool_logo1_rgb_xl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72" y="2724912"/>
            <a:ext cx="7229856" cy="140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9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1438</TotalTime>
  <Words>31</Words>
  <Application>Microsoft Macintosh PowerPoint</Application>
  <PresentationFormat>On-screen Show (4:3)</PresentationFormat>
  <Paragraphs>11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Arial</vt:lpstr>
      <vt:lpstr>Office Theme</vt:lpstr>
      <vt:lpstr>Custom Design</vt:lpstr>
      <vt:lpstr>Live or extract?</vt:lpstr>
      <vt:lpstr>Live data (vs extracted)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Yalom’s curative factors</dc:title>
  <dc:creator>Administrator</dc:creator>
  <cp:lastModifiedBy>Andrew Reagan</cp:lastModifiedBy>
  <cp:revision>89</cp:revision>
  <dcterms:created xsi:type="dcterms:W3CDTF">2016-03-21T14:12:59Z</dcterms:created>
  <dcterms:modified xsi:type="dcterms:W3CDTF">2017-01-21T18:17:18Z</dcterms:modified>
</cp:coreProperties>
</file>